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0B1E966-6961-0F50-8DB6-07965753986E}" name="Emily Zheng" initials="EZ" userId="S::emilyz@2a.consulting::f82caf59-4d99-4b56-845f-be5499779ccb" providerId="AD"/>
  <p188:author id="{E6E8B87A-35F3-49FE-E419-F5DEA76C1124}" name="Ashley Velazquez" initials="AV" userId="S::ashley@2a.consulting::27459dca-8b52-4cc1-803a-85614ebbc311" providerId="AD"/>
  <p188:author id="{495FC490-5893-5148-2CEE-DF14FA24C1F2}" name="Julianne Medenblik" initials="JM" userId="S::julianne@2a.consulting::ce83422f-0c59-4c8a-92c2-5f799f37350a" providerId="AD"/>
  <p188:author id="{B47D1797-3C58-93F2-7A13-61CB28D74573}" name="Olivia Witt" initials="OW" userId="S::Olivia@2a.consulting::b2c89e3c-57a0-4260-818b-d6c94110166d" providerId="AD"/>
  <p188:author id="{3B25209F-F647-DB31-479D-5D150D45701C}" name="Sarah Silva" initials="SS" userId="S::sarah@2a.consulting::c5438fce-4105-481a-92ae-1da751e199b6" providerId="AD"/>
  <p188:author id="{1A7C51AB-2E0C-E736-49D8-5D39035CDDB3}" name="Thad Allen" initials="TA" userId="S::Thad@2a.consulting::98f32c8c-fee0-4a69-a934-b7883cb118a7" providerId="AD"/>
  <p188:author id="{3BC929E5-C3D9-C54A-E1F4-976C3F59A026}" name="Michelle Francis" initials="MF" userId="Michelle Francis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68B"/>
    <a:srgbClr val="F2F2F2"/>
    <a:srgbClr val="EEE8EB"/>
    <a:srgbClr val="FF6A3D"/>
    <a:srgbClr val="56FF56"/>
    <a:srgbClr val="111724"/>
    <a:srgbClr val="FFBB45"/>
    <a:srgbClr val="C20000"/>
    <a:srgbClr val="42B4FF"/>
    <a:srgbClr val="0F15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75"/>
    <p:restoredTop sz="97046"/>
  </p:normalViewPr>
  <p:slideViewPr>
    <p:cSldViewPr snapToGrid="0" showGuides="1">
      <p:cViewPr>
        <p:scale>
          <a:sx n="91" d="100"/>
          <a:sy n="91" d="100"/>
        </p:scale>
        <p:origin x="3088" y="1496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09889A-270F-B6E5-3972-50E5E52472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028168-7E2B-F626-57B5-32EE17174C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64C6C-A75F-4F4B-983B-561CAC384A89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EDBBA-8B98-DADA-0E7B-B3B8BA50DD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926BD-6BEF-4459-AB9E-AA5FEF3EA6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48BA5-07AE-424D-88E6-9F6246581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7697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C8E03-5825-4C42-8DC2-B65F04B88FE7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F0C1F-993A-6847-8031-A71E46B1E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5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D9AB480-D86C-B655-7136-BD90F46F7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95" y="187080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4501CE9-4E0D-C1B6-5434-4BAC2CFF7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95" y="228038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/>
              <a:t>Enter session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45CCCEF-5F18-2860-DFF6-027276E537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8D448997-2AB6-95F6-CD00-3A71DCD551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595" y="137297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session ID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8E393F6A-4D6C-030B-19DC-39B7D8F864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2D7A117-FC7A-651D-49FD-366D45048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4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384288"/>
            <a:ext cx="11430001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A2C92-0063-42D8-40C4-32110FF1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567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9100" y="1379208"/>
            <a:ext cx="11430000" cy="2154436"/>
          </a:xfrm>
        </p:spPr>
        <p:txBody>
          <a:bodyPr/>
          <a:lstStyle>
            <a:lvl1pPr marL="344488" indent="-344488">
              <a:lnSpc>
                <a:spcPct val="100000"/>
              </a:lnSpc>
              <a:tabLst/>
              <a:defRPr/>
            </a:lvl1pPr>
            <a:lvl2pPr marL="577850" indent="-349250">
              <a:lnSpc>
                <a:spcPct val="100000"/>
              </a:lnSpc>
              <a:tabLst/>
              <a:defRPr/>
            </a:lvl2pPr>
            <a:lvl3pPr marL="750888" indent="-293688">
              <a:lnSpc>
                <a:spcPct val="100000"/>
              </a:lnSpc>
              <a:tabLst/>
              <a:defRPr/>
            </a:lvl3pPr>
            <a:lvl4pPr marL="923925" indent="-238125">
              <a:lnSpc>
                <a:spcPct val="100000"/>
              </a:lnSpc>
              <a:tabLst/>
              <a:defRPr/>
            </a:lvl4pPr>
            <a:lvl5pPr marL="923925" indent="-238125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62B62-9A5E-DECA-D89E-7E14975CF67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3060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8DAC0-8819-37FD-AE93-08392EECBA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353A7C-118D-EB9D-83D3-ABB36CA1B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734455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5038" y="1714500"/>
            <a:ext cx="11430000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93837-7CA7-A74B-5105-AD8E73873A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6533B27-C869-906A-42B9-A3B4EB3734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C245E11-CD57-0DC2-F98E-E23501A81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2422358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2651" y="1718953"/>
            <a:ext cx="11428476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F0738-441C-558C-47B6-01AF02A26B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897A4EB-DEC7-4ECF-C9F0-40FEC2CE8C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F3B587-2CF3-0A49-DC35-6C0270C94C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1084295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976" y="2205761"/>
            <a:ext cx="4512969" cy="122323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Two-column split layout</a:t>
            </a:r>
          </a:p>
        </p:txBody>
      </p:sp>
      <p:sp>
        <p:nvSpPr>
          <p:cNvPr id="67" name="Content Placeholder 5">
            <a:extLst>
              <a:ext uri="{FF2B5EF4-FFF2-40B4-BE49-F238E27FC236}">
                <a16:creationId xmlns:a16="http://schemas.microsoft.com/office/drawing/2014/main" id="{026DE44C-E9F0-9274-C6EF-480B89C9375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10300" y="342900"/>
            <a:ext cx="5638800" cy="586740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200"/>
            </a:lvl1pPr>
            <a:lvl2pPr marL="228600" indent="0">
              <a:lnSpc>
                <a:spcPct val="100000"/>
              </a:lnSpc>
              <a:buNone/>
              <a:defRPr sz="2200"/>
            </a:lvl2pPr>
            <a:lvl3pPr marL="457200" indent="0">
              <a:lnSpc>
                <a:spcPct val="100000"/>
              </a:lnSpc>
              <a:buNone/>
              <a:defRPr sz="2200"/>
            </a:lvl3pPr>
            <a:lvl4pPr marL="685800" indent="0">
              <a:lnSpc>
                <a:spcPct val="100000"/>
              </a:lnSpc>
              <a:buNone/>
              <a:defRPr sz="2200"/>
            </a:lvl4pPr>
            <a:lvl5pPr marL="685800" indent="0">
              <a:lnSpc>
                <a:spcPct val="100000"/>
              </a:lnSpc>
              <a:buNone/>
              <a:defRPr sz="22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2A99E-A782-B58E-F99E-24FD392305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499" y="3663582"/>
            <a:ext cx="4511446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8D36-5390-1A9F-7AA3-9E17CC4759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168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342900"/>
            <a:ext cx="6819900" cy="5867400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19100" y="2181224"/>
            <a:ext cx="4038600" cy="40290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0F860-15B4-6E77-8761-89085382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4ECA51-BFA9-A01C-C4FC-2A2D1232C94A}"/>
              </a:ext>
            </a:extLst>
          </p:cNvPr>
          <p:cNvSpPr txBox="1">
            <a:spLocks/>
          </p:cNvSpPr>
          <p:nvPr userDrawn="1"/>
        </p:nvSpPr>
        <p:spPr>
          <a:xfrm>
            <a:off x="425039" y="355015"/>
            <a:ext cx="4032662" cy="102870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Content with caption layout</a:t>
            </a:r>
          </a:p>
        </p:txBody>
      </p:sp>
    </p:spTree>
    <p:extLst>
      <p:ext uri="{BB962C8B-B14F-4D97-AF65-F5344CB8AC3E}">
        <p14:creationId xmlns:p14="http://schemas.microsoft.com/office/powerpoint/2010/main" val="25784802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55F0607-4BC3-89DD-C4C2-108BCB51410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29200" y="342900"/>
            <a:ext cx="6819900" cy="58674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35A621-1DAC-1735-F031-C32C4BEBCA0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25038" y="2171700"/>
            <a:ext cx="4032662" cy="4038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F8F2D-65F2-479F-1492-516B75D12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053728-5DCD-E6D7-87D6-46B74AD26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4032662" cy="1022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</p:spTree>
    <p:extLst>
      <p:ext uri="{BB962C8B-B14F-4D97-AF65-F5344CB8AC3E}">
        <p14:creationId xmlns:p14="http://schemas.microsoft.com/office/powerpoint/2010/main" val="2493141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75D90089-32EE-F5C2-4BB1-D9B6D2E65A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0624" y="1371600"/>
            <a:ext cx="5267952" cy="4838699"/>
          </a:xfrm>
          <a:prstGeom prst="roundRect">
            <a:avLst>
              <a:gd name="adj" fmla="val 3930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CFB96E6-BBAC-AD0A-175B-7376E3B0507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6196" y="1375464"/>
            <a:ext cx="5642904" cy="4834835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4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685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E2CB1DF-A2CC-2BBD-63A6-9AB5FDF2A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C20348-E270-3649-15FB-DBA2D6E8F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11424062" cy="641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text layout</a:t>
            </a:r>
          </a:p>
        </p:txBody>
      </p:sp>
    </p:spTree>
    <p:extLst>
      <p:ext uri="{BB962C8B-B14F-4D97-AF65-F5344CB8AC3E}">
        <p14:creationId xmlns:p14="http://schemas.microsoft.com/office/powerpoint/2010/main" val="27918917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7ABE728A-88F0-A7F4-7EEB-7ECB910025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A07AADC7-4137-55D8-2DD5-7F564F3E647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" y="1371600"/>
            <a:ext cx="5524500" cy="48387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F4829A-FDC3-9C1D-D5D8-EB7B71CA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0A5EF2A-6B19-91E3-D4AC-C09B90F39C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 layout</a:t>
            </a:r>
          </a:p>
        </p:txBody>
      </p:sp>
    </p:spTree>
    <p:extLst>
      <p:ext uri="{BB962C8B-B14F-4D97-AF65-F5344CB8AC3E}">
        <p14:creationId xmlns:p14="http://schemas.microsoft.com/office/powerpoint/2010/main" val="2597217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 gradi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BD4D8D4-CAB7-30A9-E0D1-FF90E1042C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69C7664-82A9-5052-F0A8-628B5EC1FF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2D618EEC-4A1A-A00D-AD68-4F5B68B6D4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E526B1CC-9B8A-5332-5E7A-2D85E8BF6F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CC6394AE-9889-3497-D2CF-B3A13B83B6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4558D9E7-4CE8-14F0-81B1-BC0FB89484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01052C03-B95C-1BE5-F474-CE55562E405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4658982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 </a:t>
            </a:r>
            <a:r>
              <a:rPr lang="en-US" sz="700" b="1" dirty="0">
                <a:solidFill>
                  <a:schemeClr val="bg1"/>
                </a:solidFill>
              </a:rPr>
              <a:t>Amazon Confidential and Trademark.</a:t>
            </a:r>
            <a:endParaRPr lang="en-US" altLang="x-none" sz="700" b="0" i="0" dirty="0">
              <a:solidFill>
                <a:schemeClr val="bg1"/>
              </a:solidFill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695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C8D795-EFA6-CAB2-DC1A-984AF693B3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910358"/>
            <a:ext cx="5791199" cy="429994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525A43C-8C64-597B-E877-1EB0CC9DE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1E7C15-5FCB-D508-6617-48FD9D1E2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6D9906B-00A8-E965-4668-9C14C1AD8D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038" y="1097280"/>
            <a:ext cx="11424062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94C800D-263A-84AE-09B0-A12E69D8A1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771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BC813-713A-BD5B-19B4-6B972BA861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EEB897-1F38-A6C0-79B2-7BB835013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2963192"/>
            <a:ext cx="5086337" cy="646331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/>
              <a:t>Title and image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8D9B8F-E367-70E5-265B-F36338D77A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99" y="3793440"/>
            <a:ext cx="508633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28D5277C-F6BF-6C18-A0FC-748B0408C6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099" y="585446"/>
            <a:ext cx="2096652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</a:pPr>
            <a:r>
              <a:rPr lang="en-US" dirty="0"/>
              <a:t>SECTION TITLE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81FD4E8D-C603-AF0D-B82A-F39C3614C3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12549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and imag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5B8371-C0A6-DD92-BFA4-AB389B3D1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2" t="4160" r="44467" b="4147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2963192"/>
            <a:ext cx="5086337" cy="646331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/>
              <a:t>Title and image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5E3AFC5-1F1E-90B5-A413-ABEF7C5EFE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99" y="3793440"/>
            <a:ext cx="508633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27E11ED1-3B80-E821-55D3-994B6956A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9" y="585446"/>
            <a:ext cx="2096652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</a:pPr>
            <a:r>
              <a:rPr lang="en-US" dirty="0"/>
              <a:t>SECTION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57175-408B-3090-4F51-C5CD113DE9F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BFA43C5-E5DD-507E-5FED-72A5B09A6C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3606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callout bo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12852A8-90D0-6D87-0F6A-8E688E4E417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2744" y="0"/>
            <a:ext cx="5849256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443CEB2-8374-F260-B87D-FC866EC90F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100" y="4688232"/>
            <a:ext cx="6340332" cy="1522068"/>
          </a:xfrm>
          <a:prstGeom prst="roundRect">
            <a:avLst>
              <a:gd name="adj" fmla="val 13066"/>
            </a:avLst>
          </a:prstGeom>
          <a:solidFill>
            <a:schemeClr val="accent1"/>
          </a:solidFill>
        </p:spPr>
        <p:txBody>
          <a:bodyPr lIns="1920240" tIns="228600" rIns="457200" bIns="228600" anchor="ctr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00664E9-343F-D88D-014A-7D3AFE06C8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1378308"/>
            <a:ext cx="5430157" cy="1200329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 dirty="0"/>
              <a:t>Title and image with callout box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A82A614-DD13-3818-9411-799477AC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038" y="2762554"/>
            <a:ext cx="543015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9CD4326E-A8E9-1E22-CE0F-1B63E5913E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6647" y="4901861"/>
            <a:ext cx="1159212" cy="109481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05290-DECD-0642-0A19-841EDAE1C49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615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0FBAC3-DE1C-A165-12D1-A8AC06706D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93477" y="1485898"/>
            <a:ext cx="8405047" cy="4724402"/>
          </a:xfrm>
          <a:prstGeom prst="roundRect">
            <a:avLst>
              <a:gd name="adj" fmla="val 3930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5BBA1-6FC2-80CD-A252-B6145A8122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CAD4ED-2188-B627-6CDA-9539CE07D9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24061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7BD224-F150-DFCA-ABDE-7F725FB4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40782544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71E6A6-6341-B294-5F63-CF5C2BA377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ED53455-8BA8-DF23-E4E1-636B40D3B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414953"/>
            <a:ext cx="5638800" cy="638175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5089E6D9-5497-C520-A875-76DB5C7143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" y="3298213"/>
            <a:ext cx="5638800" cy="1172894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Enter slide content</a:t>
            </a:r>
          </a:p>
        </p:txBody>
      </p:sp>
      <p:sp>
        <p:nvSpPr>
          <p:cNvPr id="21" name="Slide Number Placeholder 24">
            <a:extLst>
              <a:ext uri="{FF2B5EF4-FFF2-40B4-BE49-F238E27FC236}">
                <a16:creationId xmlns:a16="http://schemas.microsoft.com/office/drawing/2014/main" id="{2D342FEB-5ABB-D6F6-9D76-C16AE6388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7AF9C0F-78D6-C8FA-F021-585739AA488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700" dirty="0">
                <a:solidFill>
                  <a:schemeClr val="tx2"/>
                </a:solidFill>
              </a:rPr>
              <a:t>© </a:t>
            </a:r>
            <a:fld id="{C09C7244-04FA-4945-8501-81AE75998B9F}" type="datetimeyyyy">
              <a:rPr lang="en-US" sz="700" smtClean="0">
                <a:solidFill>
                  <a:schemeClr val="tx2"/>
                </a:solidFill>
              </a:rPr>
              <a:pPr algn="l"/>
              <a:t>2025</a:t>
            </a:fld>
            <a:r>
              <a:rPr lang="en-US" sz="700" dirty="0">
                <a:solidFill>
                  <a:schemeClr val="tx2"/>
                </a:solidFill>
              </a:rPr>
              <a:t>, Amazon Web Services, Inc. or its affiliates. All rights reserved. </a:t>
            </a:r>
            <a:r>
              <a:rPr lang="en-US" sz="700" b="1" dirty="0">
                <a:solidFill>
                  <a:schemeClr val="tx2"/>
                </a:solidFill>
              </a:rPr>
              <a:t>Amazon Confidential and Trademark.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F0596F6-67F4-A538-E79D-9B2D05719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1072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800100" indent="0">
              <a:buNone/>
              <a:defRPr/>
            </a:lvl1pPr>
          </a:lstStyle>
          <a:p>
            <a:r>
              <a:rPr lang="en-US"/>
              <a:t>Click icon to add video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D226-D826-41A8-94B2-5E84F7FD8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2578080" cy="638175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Video layout (enter descriptive title here for accessibility)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53F2CA-DBDA-7C9C-7425-2211FA522263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54A77-5BB6-7F8B-8C57-EEED320621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2363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5038" y="1485900"/>
            <a:ext cx="5562600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6240" y="1485900"/>
            <a:ext cx="5638799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F972C-BC06-47DF-30E0-A830095B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73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1371600"/>
            <a:ext cx="55625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2041412"/>
            <a:ext cx="5562597" cy="2000548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571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0304" y="1371600"/>
            <a:ext cx="5638798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0303" y="2041412"/>
            <a:ext cx="5638797" cy="2000548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571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69BC07-3935-2013-6259-7B3410B3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8D7165-8EDA-CC8C-3250-C5B802551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</p:spTree>
    <p:extLst>
      <p:ext uri="{BB962C8B-B14F-4D97-AF65-F5344CB8AC3E}">
        <p14:creationId xmlns:p14="http://schemas.microsoft.com/office/powerpoint/2010/main" val="8320358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9" y="1379022"/>
            <a:ext cx="11429999" cy="123110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/>
            </a:lvl1pPr>
            <a:lvl2pPr marL="228600" indent="0">
              <a:lnSpc>
                <a:spcPct val="100000"/>
              </a:lnSpc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buNone/>
              <a:defRPr sz="14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AACF00-959A-2B82-CD02-0DA478B13B1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5038" y="2984229"/>
            <a:ext cx="5448300" cy="1815882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962A34-26C7-E1E9-09A4-2844AB09932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92438" y="2984229"/>
            <a:ext cx="5562600" cy="1815882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AB8E86-AED5-C3BE-7AD3-F6DCA34E8A5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A73074-962E-13D2-2EF9-82F3F36E51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15170863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 gradi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132D961-6013-D997-E7FA-8B088EFC76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2DC2EE-E87B-3A5B-5E75-2D6E41FB39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6BF4B5C-7D13-B582-5A3B-5961AFEEB3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989C9A6-A0F7-6844-34C4-451A6C419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5E51572-00A2-1B47-ABB1-F32B45D922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9031198-C933-251C-9B48-716EA3468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E0C9427B-82A7-CC10-4F60-F4C76B86C88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5038544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 </a:t>
            </a:r>
            <a:r>
              <a:rPr lang="en-US" sz="700" b="1" dirty="0">
                <a:solidFill>
                  <a:schemeClr val="bg1"/>
                </a:solidFill>
              </a:rPr>
              <a:t>Amazon Confidential and Trademark.</a:t>
            </a:r>
            <a:endParaRPr lang="en-US" altLang="x-none" sz="700" b="0" i="0" dirty="0">
              <a:solidFill>
                <a:schemeClr val="bg1"/>
              </a:solidFill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545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624" y="1714500"/>
            <a:ext cx="5561076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38800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F73073-4B40-0F12-6C67-94486BFE72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46169A4-A79D-A352-C55C-454B12379E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48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777CA96-CA32-986F-575E-A03423534F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1228216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624" y="1714500"/>
            <a:ext cx="5561076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38800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3020A-D56C-DEFB-65AE-EA9611FAEE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A801EF7-628F-A649-5DFF-3BD0E55F81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48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9251E6-BE95-4702-8DE8-B00B145CAF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9081510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8">
            <a:extLst>
              <a:ext uri="{FF2B5EF4-FFF2-40B4-BE49-F238E27FC236}">
                <a16:creationId xmlns:a16="http://schemas.microsoft.com/office/drawing/2014/main" id="{52A9D721-E861-5726-ED15-D85B27E33079}"/>
              </a:ext>
            </a:extLst>
          </p:cNvPr>
          <p:cNvSpPr/>
          <p:nvPr userDrawn="1"/>
        </p:nvSpPr>
        <p:spPr>
          <a:xfrm>
            <a:off x="419100" y="1371600"/>
            <a:ext cx="5531138" cy="4724400"/>
          </a:xfrm>
          <a:prstGeom prst="roundRect">
            <a:avLst>
              <a:gd name="adj" fmla="val 297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Rectangle: Rounded Corners 9">
            <a:extLst>
              <a:ext uri="{FF2B5EF4-FFF2-40B4-BE49-F238E27FC236}">
                <a16:creationId xmlns:a16="http://schemas.microsoft.com/office/drawing/2014/main" id="{EAD1E70E-986D-7358-8938-DF58B1437DC4}"/>
              </a:ext>
            </a:extLst>
          </p:cNvPr>
          <p:cNvSpPr/>
          <p:nvPr userDrawn="1"/>
        </p:nvSpPr>
        <p:spPr>
          <a:xfrm>
            <a:off x="6317962" y="1371600"/>
            <a:ext cx="5531138" cy="4724400"/>
          </a:xfrm>
          <a:prstGeom prst="roundRect">
            <a:avLst>
              <a:gd name="adj" fmla="val 281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528BA9E-5164-0A8B-BB33-4098B73E996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62841" y="4227283"/>
            <a:ext cx="5160818" cy="168764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B3602169-7114-BC70-13CF-6B0B928430A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8341" y="4227283"/>
            <a:ext cx="5160818" cy="168764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057719C2-D02D-5139-3712-7EAE10AD0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100" y="1371600"/>
            <a:ext cx="5528604" cy="2748116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B43301AC-6A90-E344-31FF-1B62EF56090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0496" y="1371600"/>
            <a:ext cx="5528604" cy="2748116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4334738-D4D1-BBD3-73FF-B18823214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2B09DC9-F71B-505C-799E-74C56AC77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</p:spTree>
    <p:extLst>
      <p:ext uri="{BB962C8B-B14F-4D97-AF65-F5344CB8AC3E}">
        <p14:creationId xmlns:p14="http://schemas.microsoft.com/office/powerpoint/2010/main" val="28200838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spl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8">
            <a:extLst>
              <a:ext uri="{FF2B5EF4-FFF2-40B4-BE49-F238E27FC236}">
                <a16:creationId xmlns:a16="http://schemas.microsoft.com/office/drawing/2014/main" id="{1E2270C4-C33E-1E7D-CD57-F6F5C9565DE6}"/>
              </a:ext>
            </a:extLst>
          </p:cNvPr>
          <p:cNvSpPr/>
          <p:nvPr userDrawn="1"/>
        </p:nvSpPr>
        <p:spPr>
          <a:xfrm>
            <a:off x="411042" y="1371600"/>
            <a:ext cx="11438059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EF7DF84-B876-2E67-626C-7A3C9B4BEB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42901"/>
            <a:ext cx="11429999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Two-row layout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03A313-10D1-62E5-3C71-19884C97BE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25949" y="1593925"/>
            <a:ext cx="7086600" cy="161274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66E6441-C4C4-1249-71FD-25B0A089D4A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100" y="1371600"/>
            <a:ext cx="3543300" cy="2040194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151D799-1A7C-9BA1-0F99-5C19041AA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: Rounded Corners 8">
            <a:extLst>
              <a:ext uri="{FF2B5EF4-FFF2-40B4-BE49-F238E27FC236}">
                <a16:creationId xmlns:a16="http://schemas.microsoft.com/office/drawing/2014/main" id="{F3F76BC6-823E-9CC3-7246-B2C206464005}"/>
              </a:ext>
            </a:extLst>
          </p:cNvPr>
          <p:cNvSpPr/>
          <p:nvPr userDrawn="1"/>
        </p:nvSpPr>
        <p:spPr>
          <a:xfrm>
            <a:off x="411042" y="3810000"/>
            <a:ext cx="11438059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E62E40E-E95B-6738-E419-7ED7C1080292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79859" y="4032325"/>
            <a:ext cx="7086600" cy="161274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E1C64382-C500-09BE-522A-7DFF8894CA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3810000"/>
            <a:ext cx="3543300" cy="2040194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30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BFD12E-90CE-C652-D318-19A128794C7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1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3293554-A33B-9D32-3DB3-3828AE7DF76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2168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A3C4F7F-E583-C292-6FE3-AB2BFFC18C1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92167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2E7C7-6272-7C9E-61CC-4BA5EEECCA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5236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43B2FDF-2149-9868-48CF-68AF0B50E7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65236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1759E99C-9391-1568-8D11-F0380A352E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55950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57E8662-78AD-974B-E4CE-E3BF5371AC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629017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2123810-DB8B-DEDE-3CC0-864B7B3DE38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602085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4783936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EB721D76-2A3B-04BD-C8AD-2C622769B14E}"/>
              </a:ext>
            </a:extLst>
          </p:cNvPr>
          <p:cNvSpPr/>
          <p:nvPr userDrawn="1"/>
        </p:nvSpPr>
        <p:spPr>
          <a:xfrm>
            <a:off x="8292988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35159C79-D169-526F-6B2B-00661856BB78}"/>
              </a:ext>
            </a:extLst>
          </p:cNvPr>
          <p:cNvSpPr/>
          <p:nvPr userDrawn="1"/>
        </p:nvSpPr>
        <p:spPr>
          <a:xfrm>
            <a:off x="4356044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139584-772E-F4B5-3BA6-29C630CEFB08}"/>
              </a:ext>
            </a:extLst>
          </p:cNvPr>
          <p:cNvSpPr/>
          <p:nvPr userDrawn="1"/>
        </p:nvSpPr>
        <p:spPr>
          <a:xfrm>
            <a:off x="9290573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9EE79C9-321B-6695-3A01-8B60577F77AE}"/>
              </a:ext>
            </a:extLst>
          </p:cNvPr>
          <p:cNvSpPr/>
          <p:nvPr userDrawn="1"/>
        </p:nvSpPr>
        <p:spPr>
          <a:xfrm>
            <a:off x="5358392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B9492E-B553-986C-DCD6-ABAEC0787099}"/>
              </a:ext>
            </a:extLst>
          </p:cNvPr>
          <p:cNvSpPr/>
          <p:nvPr userDrawn="1"/>
        </p:nvSpPr>
        <p:spPr>
          <a:xfrm>
            <a:off x="1426211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F3FA1E-28A2-2A44-2C1D-7A1EF81ABD03}"/>
              </a:ext>
            </a:extLst>
          </p:cNvPr>
          <p:cNvCxnSpPr>
            <a:cxnSpLocks/>
          </p:cNvCxnSpPr>
          <p:nvPr userDrawn="1"/>
        </p:nvCxnSpPr>
        <p:spPr>
          <a:xfrm>
            <a:off x="1739956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B1848BA4-D0B6-9ABC-82C6-933BFFFAE0F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33690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3556C88-4E70-B0A6-86D9-2CF5F271DCB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733690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9073B9-455D-C10B-7B33-B2CA64C32A74}"/>
              </a:ext>
            </a:extLst>
          </p:cNvPr>
          <p:cNvCxnSpPr>
            <a:cxnSpLocks/>
          </p:cNvCxnSpPr>
          <p:nvPr userDrawn="1"/>
        </p:nvCxnSpPr>
        <p:spPr>
          <a:xfrm>
            <a:off x="9613844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54A302D-4223-5925-8CEA-0BEE1E1125E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607578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F16AF30-7B37-1297-47E4-EF0C23B0DBF2}"/>
              </a:ext>
            </a:extLst>
          </p:cNvPr>
          <p:cNvSpPr>
            <a:spLocks noGrp="1"/>
          </p:cNvSpPr>
          <p:nvPr userDrawn="1">
            <p:ph type="body" idx="18" hasCustomPrompt="1"/>
          </p:nvPr>
        </p:nvSpPr>
        <p:spPr>
          <a:xfrm>
            <a:off x="8607578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8F87B0-A732-A5D0-3978-C84778E6D744}"/>
              </a:ext>
            </a:extLst>
          </p:cNvPr>
          <p:cNvCxnSpPr>
            <a:cxnSpLocks/>
          </p:cNvCxnSpPr>
          <p:nvPr userDrawn="1"/>
        </p:nvCxnSpPr>
        <p:spPr>
          <a:xfrm>
            <a:off x="5676900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1879FC-3649-DC7B-2874-F383D5CD44C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4670634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21D4A74-0C75-63EE-E996-862CBFFE4904}"/>
              </a:ext>
            </a:extLst>
          </p:cNvPr>
          <p:cNvSpPr>
            <a:spLocks noGrp="1"/>
          </p:cNvSpPr>
          <p:nvPr userDrawn="1">
            <p:ph type="body" idx="21" hasCustomPrompt="1"/>
          </p:nvPr>
        </p:nvSpPr>
        <p:spPr>
          <a:xfrm>
            <a:off x="4670634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B8ED1A0-8CA5-C8C1-D1EF-DB4F3092CB1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707F6A4-4D18-F3BE-1996-FA147CB634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26211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FF694DD8-C8F5-07D4-2208-578B44E5F00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63155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8767C8BD-3DD0-49B5-2AF0-B5E3A61BC9A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300099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40442852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9E632FC-0C0B-A67C-A85C-8206A1A510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33690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055182EB-F96C-FFD4-C323-F5CCFF6068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3690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7" name="Rectangle: Rounded Corners 14">
            <a:extLst>
              <a:ext uri="{FF2B5EF4-FFF2-40B4-BE49-F238E27FC236}">
                <a16:creationId xmlns:a16="http://schemas.microsoft.com/office/drawing/2014/main" id="{462E4AA4-1F9A-4B65-017C-81AAB49744B9}"/>
              </a:ext>
            </a:extLst>
          </p:cNvPr>
          <p:cNvSpPr/>
          <p:nvPr userDrawn="1"/>
        </p:nvSpPr>
        <p:spPr>
          <a:xfrm>
            <a:off x="8292988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27B2543-1791-CE3E-5D92-A32148B8B4A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607578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38AAC4E9-B601-E048-E004-7AB349D403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07578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1" name="Rectangle: Rounded Corners 14">
            <a:extLst>
              <a:ext uri="{FF2B5EF4-FFF2-40B4-BE49-F238E27FC236}">
                <a16:creationId xmlns:a16="http://schemas.microsoft.com/office/drawing/2014/main" id="{29682F97-F604-3EA6-1614-4AD9EA8EBD33}"/>
              </a:ext>
            </a:extLst>
          </p:cNvPr>
          <p:cNvSpPr/>
          <p:nvPr userDrawn="1"/>
        </p:nvSpPr>
        <p:spPr>
          <a:xfrm>
            <a:off x="4356044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AD311DF5-CAB0-119A-BEB3-CD860F0E8E6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70634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A2EF9C3D-D705-2798-A07B-2AD4B99723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70634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B5974954-D39B-EA11-2394-C3638EFE87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3690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AD9BE854-F816-4000-5D2D-80A4E7C51B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0634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51E6FFF8-A8A7-3C71-837B-9C417CC66E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07578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</p:spTree>
    <p:extLst>
      <p:ext uri="{BB962C8B-B14F-4D97-AF65-F5344CB8AC3E}">
        <p14:creationId xmlns:p14="http://schemas.microsoft.com/office/powerpoint/2010/main" val="251400691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422327CD-07D1-1CAF-46C3-09EBBAA08919}"/>
              </a:ext>
            </a:extLst>
          </p:cNvPr>
          <p:cNvSpPr/>
          <p:nvPr userDrawn="1"/>
        </p:nvSpPr>
        <p:spPr>
          <a:xfrm>
            <a:off x="419100" y="1371600"/>
            <a:ext cx="3650025" cy="4838699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15">
            <a:extLst>
              <a:ext uri="{FF2B5EF4-FFF2-40B4-BE49-F238E27FC236}">
                <a16:creationId xmlns:a16="http://schemas.microsoft.com/office/drawing/2014/main" id="{64275C19-EB6A-D5A4-A6A1-C8D890AC76C0}"/>
              </a:ext>
            </a:extLst>
          </p:cNvPr>
          <p:cNvSpPr/>
          <p:nvPr userDrawn="1"/>
        </p:nvSpPr>
        <p:spPr>
          <a:xfrm>
            <a:off x="4315092" y="1371600"/>
            <a:ext cx="3650025" cy="4838699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Rectangle: Rounded Corners 16">
            <a:extLst>
              <a:ext uri="{FF2B5EF4-FFF2-40B4-BE49-F238E27FC236}">
                <a16:creationId xmlns:a16="http://schemas.microsoft.com/office/drawing/2014/main" id="{9CAB5F3F-9289-6BA8-3B6A-9D79956FEAC7}"/>
              </a:ext>
            </a:extLst>
          </p:cNvPr>
          <p:cNvSpPr/>
          <p:nvPr userDrawn="1"/>
        </p:nvSpPr>
        <p:spPr>
          <a:xfrm>
            <a:off x="8199075" y="1371601"/>
            <a:ext cx="3650025" cy="483869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1059391-7A3F-14D9-37B8-EE42ACEAD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0CB3EBDE-B4C0-0388-471A-5BBEE001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3F45658-52EB-AE68-7DD2-00BA9C80247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912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FCACC78A-CE4C-D779-A4B8-103E819B2A6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39904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3A4D9EEC-CF9D-5FCF-D3D9-BD9838490EB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23887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28961C79-6584-D0B8-F203-96FBC0849D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0670" y="1371600"/>
            <a:ext cx="3657600" cy="2560320"/>
          </a:xfrm>
          <a:prstGeom prst="roundRect">
            <a:avLst>
              <a:gd name="adj" fmla="val 9227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9E880BFF-C8C8-8B71-84C1-1A87D878B0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07517" y="1371600"/>
            <a:ext cx="3657600" cy="2560320"/>
          </a:xfrm>
          <a:prstGeom prst="roundRect">
            <a:avLst>
              <a:gd name="adj" fmla="val 8730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10BA1E98-6AF5-601E-9289-92A2474496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1500" y="1371600"/>
            <a:ext cx="3657600" cy="2560320"/>
          </a:xfrm>
          <a:prstGeom prst="roundRect">
            <a:avLst>
              <a:gd name="adj" fmla="val 6746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84519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2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109FBF-A551-0E73-F8F7-CC7C0D3CAB0F}"/>
              </a:ext>
            </a:extLst>
          </p:cNvPr>
          <p:cNvSpPr/>
          <p:nvPr userDrawn="1"/>
        </p:nvSpPr>
        <p:spPr>
          <a:xfrm>
            <a:off x="419100" y="1371600"/>
            <a:ext cx="3650025" cy="4838700"/>
          </a:xfrm>
          <a:prstGeom prst="roundRect">
            <a:avLst>
              <a:gd name="adj" fmla="val 595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89385" y="3340268"/>
            <a:ext cx="2909455" cy="1015663"/>
          </a:xfrm>
          <a:noFill/>
        </p:spPr>
        <p:txBody>
          <a:bodyPr tIns="0" bIns="0" anchor="ctr">
            <a:sp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20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6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F6DF51-03DE-037A-36FA-57CE810E7F5F}"/>
              </a:ext>
            </a:extLst>
          </p:cNvPr>
          <p:cNvSpPr/>
          <p:nvPr userDrawn="1"/>
        </p:nvSpPr>
        <p:spPr>
          <a:xfrm>
            <a:off x="4439410" y="3962400"/>
            <a:ext cx="7409690" cy="2247900"/>
          </a:xfrm>
          <a:prstGeom prst="roundRect">
            <a:avLst>
              <a:gd name="adj" fmla="val 6866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4439410" y="13716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960187" y="1994800"/>
            <a:ext cx="6393613" cy="987621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46297EF-AFF3-48F7-A407-E3274CA69538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960187" y="4585600"/>
            <a:ext cx="6393613" cy="987621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3332126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2 supporting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ABFB6408-920D-1E6F-B461-73461F93CAA7}"/>
              </a:ext>
            </a:extLst>
          </p:cNvPr>
          <p:cNvSpPr/>
          <p:nvPr userDrawn="1"/>
        </p:nvSpPr>
        <p:spPr>
          <a:xfrm>
            <a:off x="419100" y="1371600"/>
            <a:ext cx="3650025" cy="4838700"/>
          </a:xfrm>
          <a:prstGeom prst="roundRect">
            <a:avLst>
              <a:gd name="adj" fmla="val 335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B19ADC-8D74-4951-A056-93F593F4359A}"/>
              </a:ext>
            </a:extLst>
          </p:cNvPr>
          <p:cNvSpPr/>
          <p:nvPr userDrawn="1"/>
        </p:nvSpPr>
        <p:spPr>
          <a:xfrm>
            <a:off x="4439410" y="13716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7B450E-3B8F-B9BB-23ED-77B2B602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BFF768BE-5F94-42C9-E496-95514098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E3CD08A-F4CD-7075-B39F-26A7E7D6B9B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912" y="4311650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8D1C323-2D58-E984-9769-0CF93BF350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9101" y="1371600"/>
            <a:ext cx="3650024" cy="2622263"/>
          </a:xfrm>
          <a:prstGeom prst="roundRect">
            <a:avLst>
              <a:gd name="adj" fmla="val 5525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F2AFFA86-EF61-AE52-5912-1F28DB9B6C3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351386" y="2049275"/>
            <a:ext cx="4002413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B37E5854-0024-2BA6-0A11-936EDB9189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48554" y="1371600"/>
            <a:ext cx="2431217" cy="2236839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Rectangle: Rounded Corners 7">
            <a:extLst>
              <a:ext uri="{FF2B5EF4-FFF2-40B4-BE49-F238E27FC236}">
                <a16:creationId xmlns:a16="http://schemas.microsoft.com/office/drawing/2014/main" id="{4B1D0688-BD48-5879-E9D2-8DF70D6B56DF}"/>
              </a:ext>
            </a:extLst>
          </p:cNvPr>
          <p:cNvSpPr/>
          <p:nvPr userDrawn="1"/>
        </p:nvSpPr>
        <p:spPr>
          <a:xfrm>
            <a:off x="4439410" y="39624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8A001B6D-E4D2-2B03-93FF-DE67C05CDF13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7351386" y="4640075"/>
            <a:ext cx="4002413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145F96AB-F97D-57A2-35EA-DA15CB79E5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448554" y="3962400"/>
            <a:ext cx="2431217" cy="2236839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63043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slide gradi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132D961-6013-D997-E7FA-8B088EFC76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53C85-4067-5BF5-B4B7-19FE6DA7FD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8D37E8A-C370-C2D2-6219-983DC3EDDF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CA95BB-E95C-88A5-1767-D34105C700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B213CD9-9355-C6E6-E9E7-2E6993BD0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DD331DE9-DCE1-20F2-0E71-05DD25F24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FA1468F4-AAD2-7E17-25AC-DE8D330F10E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519382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 </a:t>
            </a:r>
            <a:r>
              <a:rPr lang="en-US" sz="700" b="1" dirty="0">
                <a:solidFill>
                  <a:schemeClr val="bg1"/>
                </a:solidFill>
              </a:rPr>
              <a:t>Amazon Confidential and Trademark.</a:t>
            </a:r>
            <a:endParaRPr lang="en-US" altLang="x-none" sz="700" b="0" i="0" dirty="0">
              <a:solidFill>
                <a:schemeClr val="bg1"/>
              </a:solidFill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7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3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419100" y="1485900"/>
            <a:ext cx="11430000" cy="1828798"/>
          </a:xfrm>
          <a:prstGeom prst="roundRect">
            <a:avLst>
              <a:gd name="adj" fmla="val 10291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44232" y="1907857"/>
            <a:ext cx="10775280" cy="984885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77A2A5-F4FE-67F7-ADE6-5A4C45C46636}"/>
              </a:ext>
            </a:extLst>
          </p:cNvPr>
          <p:cNvSpPr/>
          <p:nvPr userDrawn="1"/>
        </p:nvSpPr>
        <p:spPr>
          <a:xfrm>
            <a:off x="419100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55E0E-FE90-30B4-29B2-5095FF7F7DF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746593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42C1789-5BCE-3857-98C9-2C699654BC1E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746593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B0BFE81F-8456-AC39-1679-18D4E426E6AF}"/>
              </a:ext>
            </a:extLst>
          </p:cNvPr>
          <p:cNvSpPr/>
          <p:nvPr userDrawn="1"/>
        </p:nvSpPr>
        <p:spPr>
          <a:xfrm>
            <a:off x="8170431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7609F0-4D50-9330-513F-4BCA6409BF8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497924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E659CCA-1997-5805-AE7F-FC2CBA8438F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497924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Rectangle: Rounded Corners 8">
            <a:extLst>
              <a:ext uri="{FF2B5EF4-FFF2-40B4-BE49-F238E27FC236}">
                <a16:creationId xmlns:a16="http://schemas.microsoft.com/office/drawing/2014/main" id="{291BB76D-D157-C126-D16B-F05861C573FC}"/>
              </a:ext>
            </a:extLst>
          </p:cNvPr>
          <p:cNvSpPr/>
          <p:nvPr userDrawn="1"/>
        </p:nvSpPr>
        <p:spPr>
          <a:xfrm>
            <a:off x="4294765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AD33963-AB69-FE2A-ECBE-D6DDEC9E474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22258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1B379EDC-66F5-D1E6-79F5-D2E991C68823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4622258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115120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w photo + 3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A477AA5C-159F-62CD-6AB3-B00F2A3A514F}"/>
              </a:ext>
            </a:extLst>
          </p:cNvPr>
          <p:cNvSpPr/>
          <p:nvPr userDrawn="1"/>
        </p:nvSpPr>
        <p:spPr>
          <a:xfrm>
            <a:off x="8460853" y="3543302"/>
            <a:ext cx="3388247" cy="2666998"/>
          </a:xfrm>
          <a:prstGeom prst="roundRect">
            <a:avLst>
              <a:gd name="adj" fmla="val 5020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557FA9E-9D5B-C34C-8303-2319FBA56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C314C204-02A8-6E43-99EF-091BB7B4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Rectangle: Rounded Corners 7">
            <a:extLst>
              <a:ext uri="{FF2B5EF4-FFF2-40B4-BE49-F238E27FC236}">
                <a16:creationId xmlns:a16="http://schemas.microsoft.com/office/drawing/2014/main" id="{B0C1D41D-BAB7-A7EA-8053-4899AA956B42}"/>
              </a:ext>
            </a:extLst>
          </p:cNvPr>
          <p:cNvSpPr/>
          <p:nvPr userDrawn="1"/>
        </p:nvSpPr>
        <p:spPr>
          <a:xfrm>
            <a:off x="1162246" y="1485900"/>
            <a:ext cx="10686854" cy="1828798"/>
          </a:xfrm>
          <a:prstGeom prst="roundRect">
            <a:avLst>
              <a:gd name="adj" fmla="val 7369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7BCFF0A-3A35-DC91-3F6F-0D3629185D0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2668577" y="1907857"/>
            <a:ext cx="8756566" cy="984885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Rectangle: Rounded Corners 8">
            <a:extLst>
              <a:ext uri="{FF2B5EF4-FFF2-40B4-BE49-F238E27FC236}">
                <a16:creationId xmlns:a16="http://schemas.microsoft.com/office/drawing/2014/main" id="{EF5EA3BB-10E0-B04C-60DD-6EE5C33E8C75}"/>
              </a:ext>
            </a:extLst>
          </p:cNvPr>
          <p:cNvSpPr/>
          <p:nvPr userDrawn="1"/>
        </p:nvSpPr>
        <p:spPr>
          <a:xfrm>
            <a:off x="1181103" y="3543302"/>
            <a:ext cx="3388247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57351171-1DA9-AF08-C3C2-96B12F0DDDDD}"/>
              </a:ext>
            </a:extLst>
          </p:cNvPr>
          <p:cNvSpPr/>
          <p:nvPr userDrawn="1"/>
        </p:nvSpPr>
        <p:spPr>
          <a:xfrm>
            <a:off x="4820978" y="3543302"/>
            <a:ext cx="3388247" cy="2666998"/>
          </a:xfrm>
          <a:prstGeom prst="roundRect">
            <a:avLst>
              <a:gd name="adj" fmla="val 5020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9C43166-2DA6-A0B7-21E8-CEE047D8E0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23748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B3E3EA0-DF42-5351-E520-1805467D597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23748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4A0013E-F300-BF10-DCDB-6396B184E1F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063624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BC47406E-2043-1985-F7B5-1AFF4F45BE0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063624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446EF66-AF34-1E0F-856E-C8F8ECD4CE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03497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C2F462B-F2F2-F5C6-1406-F3F64BAE7E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703497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E5E9E0D-CFE5-2AE4-9E60-BAB0447A8A70}"/>
              </a:ext>
            </a:extLst>
          </p:cNvPr>
          <p:cNvSpPr/>
          <p:nvPr userDrawn="1"/>
        </p:nvSpPr>
        <p:spPr>
          <a:xfrm>
            <a:off x="430976" y="1476253"/>
            <a:ext cx="1852328" cy="1852328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EC412EF2-03F2-40B9-0D02-EB4F8F46A5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976" y="1485900"/>
            <a:ext cx="1852328" cy="185232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46883627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ll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7A7BC55-834F-35C9-7A9C-F351FE4E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415D1DC-82BC-C90A-95C3-76B019B3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BC3FC6D-2BA5-FEEC-EDCC-688A872C0FA3}"/>
              </a:ext>
            </a:extLst>
          </p:cNvPr>
          <p:cNvSpPr/>
          <p:nvPr userDrawn="1"/>
        </p:nvSpPr>
        <p:spPr>
          <a:xfrm>
            <a:off x="419100" y="2060812"/>
            <a:ext cx="11430000" cy="4149488"/>
          </a:xfrm>
          <a:prstGeom prst="roundRect">
            <a:avLst>
              <a:gd name="adj" fmla="val 313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A7F1E9-13EA-7BD9-34BF-D5753914E19D}"/>
              </a:ext>
            </a:extLst>
          </p:cNvPr>
          <p:cNvSpPr/>
          <p:nvPr userDrawn="1"/>
        </p:nvSpPr>
        <p:spPr>
          <a:xfrm>
            <a:off x="1035007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C335E8-287B-2524-150D-033C483514FE}"/>
              </a:ext>
            </a:extLst>
          </p:cNvPr>
          <p:cNvCxnSpPr>
            <a:cxnSpLocks/>
          </p:cNvCxnSpPr>
          <p:nvPr userDrawn="1"/>
        </p:nvCxnSpPr>
        <p:spPr>
          <a:xfrm>
            <a:off x="1278605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4EDBDAE7-8B58-8891-7327-E4ABE61D6F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4532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5B3B7C79-38B0-1A2E-803F-0A79610FA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391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49748C2-5A9E-2CC4-DDB7-9C25E95F7A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9390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1484C2E-741E-425F-80B2-476B27E37934}"/>
              </a:ext>
            </a:extLst>
          </p:cNvPr>
          <p:cNvSpPr/>
          <p:nvPr userDrawn="1"/>
        </p:nvSpPr>
        <p:spPr>
          <a:xfrm>
            <a:off x="3907187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A0E0EC-CE34-DAAD-5377-9E2F5CE887E1}"/>
              </a:ext>
            </a:extLst>
          </p:cNvPr>
          <p:cNvCxnSpPr>
            <a:cxnSpLocks/>
          </p:cNvCxnSpPr>
          <p:nvPr userDrawn="1"/>
        </p:nvCxnSpPr>
        <p:spPr>
          <a:xfrm>
            <a:off x="4150046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DF8B5B29-D300-9F69-E0B7-56BDB2FEF6D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16712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C7684B9D-A7EE-CEFB-CBD7-85ED247468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90832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B69EA51-E832-1E2D-4F0C-82C9115D3EC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490831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D260014-AEF1-7AE3-57DD-F0BD3AD7647D}"/>
              </a:ext>
            </a:extLst>
          </p:cNvPr>
          <p:cNvSpPr/>
          <p:nvPr userDrawn="1"/>
        </p:nvSpPr>
        <p:spPr>
          <a:xfrm>
            <a:off x="9653762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4AE0500-65AD-FF0D-254A-17E030003051}"/>
              </a:ext>
            </a:extLst>
          </p:cNvPr>
          <p:cNvCxnSpPr>
            <a:cxnSpLocks/>
          </p:cNvCxnSpPr>
          <p:nvPr userDrawn="1"/>
        </p:nvCxnSpPr>
        <p:spPr>
          <a:xfrm>
            <a:off x="9897360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icture Placeholder 12">
            <a:extLst>
              <a:ext uri="{FF2B5EF4-FFF2-40B4-BE49-F238E27FC236}">
                <a16:creationId xmlns:a16="http://schemas.microsoft.com/office/drawing/2014/main" id="{B640880A-7973-008F-432F-8B123939CD0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663287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E158B3A9-DA4C-81C6-D04A-2085EA64B0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38146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25C21C7E-82D5-470C-2DF8-E789D36F8E2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238145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D97B6E0-585B-449B-320B-4687159A7D9A}"/>
              </a:ext>
            </a:extLst>
          </p:cNvPr>
          <p:cNvSpPr/>
          <p:nvPr userDrawn="1"/>
        </p:nvSpPr>
        <p:spPr>
          <a:xfrm>
            <a:off x="6780474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22E0AE-DAB3-BF17-69BF-39D436D975C1}"/>
              </a:ext>
            </a:extLst>
          </p:cNvPr>
          <p:cNvCxnSpPr>
            <a:cxnSpLocks/>
          </p:cNvCxnSpPr>
          <p:nvPr userDrawn="1"/>
        </p:nvCxnSpPr>
        <p:spPr>
          <a:xfrm>
            <a:off x="7023702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icture Placeholder 12">
            <a:extLst>
              <a:ext uri="{FF2B5EF4-FFF2-40B4-BE49-F238E27FC236}">
                <a16:creationId xmlns:a16="http://schemas.microsoft.com/office/drawing/2014/main" id="{51D0E8A9-2F1B-524B-6392-9D00F738F8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89999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971D29F9-4A83-2287-8D37-98D1E104B8F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4488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1075A04-6C45-3D86-8929-00EBC25E1E6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364487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</p:spTree>
    <p:extLst>
      <p:ext uri="{BB962C8B-B14F-4D97-AF65-F5344CB8AC3E}">
        <p14:creationId xmlns:p14="http://schemas.microsoft.com/office/powerpoint/2010/main" val="2289714534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98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980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Rectangle: Rounded Corners 14">
            <a:extLst>
              <a:ext uri="{FF2B5EF4-FFF2-40B4-BE49-F238E27FC236}">
                <a16:creationId xmlns:a16="http://schemas.microsoft.com/office/drawing/2014/main" id="{CDA630CA-AC91-9937-3BDE-708242D99EE2}"/>
              </a:ext>
            </a:extLst>
          </p:cNvPr>
          <p:cNvSpPr/>
          <p:nvPr userDrawn="1"/>
        </p:nvSpPr>
        <p:spPr>
          <a:xfrm>
            <a:off x="3344333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Rectangle: Rounded Corners 14">
            <a:extLst>
              <a:ext uri="{FF2B5EF4-FFF2-40B4-BE49-F238E27FC236}">
                <a16:creationId xmlns:a16="http://schemas.microsoft.com/office/drawing/2014/main" id="{D9FE9A6B-FC2A-9A04-C60A-5FF8E588915F}"/>
              </a:ext>
            </a:extLst>
          </p:cNvPr>
          <p:cNvSpPr/>
          <p:nvPr userDrawn="1"/>
        </p:nvSpPr>
        <p:spPr>
          <a:xfrm>
            <a:off x="6269566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2" name="Rectangle: Rounded Corners 14">
            <a:extLst>
              <a:ext uri="{FF2B5EF4-FFF2-40B4-BE49-F238E27FC236}">
                <a16:creationId xmlns:a16="http://schemas.microsoft.com/office/drawing/2014/main" id="{5132F6C4-259F-A485-6FEB-B51E68939AC4}"/>
              </a:ext>
            </a:extLst>
          </p:cNvPr>
          <p:cNvSpPr/>
          <p:nvPr userDrawn="1"/>
        </p:nvSpPr>
        <p:spPr>
          <a:xfrm>
            <a:off x="9194800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ACFE3EF-31FB-9767-3942-855DA022D2D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21287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5100FB44-5917-E2FA-F2F6-B9595E8BAE9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1287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5C4A104-65E1-D9DA-FB3D-FB3069741FD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652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3755C07-4451-FB89-D4A0-6F1401349EE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46520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102334C-C71A-030B-D4A9-CDCB5F6F07D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71754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6231D22F-202B-F7CC-05D0-9F1736CCBE0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371754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266514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header emphasi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6816EF0C-A4B6-AA25-4DD6-343A9BE46D4C}"/>
              </a:ext>
            </a:extLst>
          </p:cNvPr>
          <p:cNvSpPr/>
          <p:nvPr userDrawn="1"/>
        </p:nvSpPr>
        <p:spPr>
          <a:xfrm>
            <a:off x="419100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EF601CF2-F80A-EE5B-E6A3-CAF78A072F71}"/>
              </a:ext>
            </a:extLst>
          </p:cNvPr>
          <p:cNvSpPr/>
          <p:nvPr userDrawn="1"/>
        </p:nvSpPr>
        <p:spPr>
          <a:xfrm>
            <a:off x="419100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A83F10-A6A5-9DB6-82A4-7C60B2C2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FA73487-41B8-C6B8-C7F8-B0CD65AF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: Rounded Corners 14">
            <a:extLst>
              <a:ext uri="{FF2B5EF4-FFF2-40B4-BE49-F238E27FC236}">
                <a16:creationId xmlns:a16="http://schemas.microsoft.com/office/drawing/2014/main" id="{473E4F63-F81C-B5C1-3063-49AD8B9CC2E2}"/>
              </a:ext>
            </a:extLst>
          </p:cNvPr>
          <p:cNvSpPr/>
          <p:nvPr userDrawn="1"/>
        </p:nvSpPr>
        <p:spPr>
          <a:xfrm>
            <a:off x="3361168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86ABEDA0-DCB0-C2DD-8E53-E231788C1A50}"/>
              </a:ext>
            </a:extLst>
          </p:cNvPr>
          <p:cNvSpPr/>
          <p:nvPr userDrawn="1"/>
        </p:nvSpPr>
        <p:spPr>
          <a:xfrm>
            <a:off x="3361168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DB231BB9-ABB2-B472-D7F1-C14E9DCBB408}"/>
              </a:ext>
            </a:extLst>
          </p:cNvPr>
          <p:cNvSpPr/>
          <p:nvPr userDrawn="1"/>
        </p:nvSpPr>
        <p:spPr>
          <a:xfrm>
            <a:off x="6263863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E0E49E9A-AF4A-1D5C-6543-1BC704B3D090}"/>
              </a:ext>
            </a:extLst>
          </p:cNvPr>
          <p:cNvSpPr/>
          <p:nvPr userDrawn="1"/>
        </p:nvSpPr>
        <p:spPr>
          <a:xfrm>
            <a:off x="6263863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Rectangle: Rounded Corners 14">
            <a:extLst>
              <a:ext uri="{FF2B5EF4-FFF2-40B4-BE49-F238E27FC236}">
                <a16:creationId xmlns:a16="http://schemas.microsoft.com/office/drawing/2014/main" id="{F0F2686D-7DFC-A073-EED2-05B28513D614}"/>
              </a:ext>
            </a:extLst>
          </p:cNvPr>
          <p:cNvSpPr/>
          <p:nvPr userDrawn="1"/>
        </p:nvSpPr>
        <p:spPr>
          <a:xfrm>
            <a:off x="9205931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BC0690B1-1CC5-531E-A721-AFB7699018E1}"/>
              </a:ext>
            </a:extLst>
          </p:cNvPr>
          <p:cNvSpPr/>
          <p:nvPr userDrawn="1"/>
        </p:nvSpPr>
        <p:spPr>
          <a:xfrm>
            <a:off x="9205931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7811173-A0D9-E93E-824D-F83CEBFCAFF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0198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E7813BD-EC3E-6193-E5CE-E780CC85332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21287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6C5253B-1AA6-2E23-59D6-41D8395FDD1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652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F6C5C3C-80BF-4ACA-1910-1BBF445892B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71754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630B420-54F2-5242-8DD8-AD9DD40FA3DA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601980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29DE2E8A-1BED-B270-3DE1-7757EEADC83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1287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2D5619EE-3385-9C76-678D-E195626039D6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46520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1616D48D-C0D0-69A0-3140-09689F6698B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371754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5769022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w circl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FB76CAA-3D89-ABF8-57CF-7B6E9C42494A}"/>
              </a:ext>
            </a:extLst>
          </p:cNvPr>
          <p:cNvSpPr/>
          <p:nvPr userDrawn="1"/>
        </p:nvSpPr>
        <p:spPr>
          <a:xfrm>
            <a:off x="419100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1244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41244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: Rounded Corners 24">
            <a:extLst>
              <a:ext uri="{FF2B5EF4-FFF2-40B4-BE49-F238E27FC236}">
                <a16:creationId xmlns:a16="http://schemas.microsoft.com/office/drawing/2014/main" id="{19F444B6-6CD6-C89C-4E82-9FB04446FE2A}"/>
              </a:ext>
            </a:extLst>
          </p:cNvPr>
          <p:cNvSpPr/>
          <p:nvPr userDrawn="1"/>
        </p:nvSpPr>
        <p:spPr>
          <a:xfrm>
            <a:off x="9105901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D1D5D2D-E4DB-925B-41D5-4B7F6BB4D84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228045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7169697-B47B-6FBD-A28E-24F4EC79745B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9228045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Rectangle: Rounded Corners 24">
            <a:extLst>
              <a:ext uri="{FF2B5EF4-FFF2-40B4-BE49-F238E27FC236}">
                <a16:creationId xmlns:a16="http://schemas.microsoft.com/office/drawing/2014/main" id="{CC78F6CD-DF44-3BDE-EEC0-0680C981E94B}"/>
              </a:ext>
            </a:extLst>
          </p:cNvPr>
          <p:cNvSpPr/>
          <p:nvPr userDrawn="1"/>
        </p:nvSpPr>
        <p:spPr>
          <a:xfrm>
            <a:off x="3318622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443F3C4-5019-2196-B304-29FD5CD373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440766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18E3E1-A19B-D1C4-3671-0FEF46CC521E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3440766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Rectangle: Rounded Corners 24">
            <a:extLst>
              <a:ext uri="{FF2B5EF4-FFF2-40B4-BE49-F238E27FC236}">
                <a16:creationId xmlns:a16="http://schemas.microsoft.com/office/drawing/2014/main" id="{E4457818-9CE9-D759-7421-54D0BDA29DD3}"/>
              </a:ext>
            </a:extLst>
          </p:cNvPr>
          <p:cNvSpPr/>
          <p:nvPr userDrawn="1"/>
        </p:nvSpPr>
        <p:spPr>
          <a:xfrm>
            <a:off x="6205444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FFCA4D1-963F-089F-8EE7-7A03ADA1AD0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327588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A89CB49B-6C6A-E53F-2301-B5149145828C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6327588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B2E8B191-B556-8C76-26F8-D0240238D3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7456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6F8B59B9-F0AE-AA2C-52E1-A725A2CDB6E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76978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77ADBE82-6854-A647-3FC6-792F112BCF0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63800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E9D9400-4361-4D96-03C1-61BC7708988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64257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4103565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ectangula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0D0FC32-9F03-894B-68E2-7CF5CF353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37566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4526E34-C7D8-D509-A201-9E997DE2D9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7566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7260A6-1D2B-1B04-0EF4-AB8C63D83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222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BA15F6B-C3A4-9F6E-51D4-6670B9E804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3222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E6576-FA6B-D29B-D71B-0E6A37656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878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1C17393-3DDF-97D6-975E-2D841FD65D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28878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731A5005-0DB1-2A1C-F866-F29978F637D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10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A13C9686-CD96-65CC-2668-E24BF4AB9C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7566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71FDDBDC-1DD5-3C49-10B7-23BCE22AABD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3222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A3349B17-AA97-9018-7F50-07C82A4CBA3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8878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847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0C8F3CA-E2BE-1C64-14B5-F889B194D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6891"/>
            <a:ext cx="11430001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: Rounded Corners 14">
            <a:extLst>
              <a:ext uri="{FF2B5EF4-FFF2-40B4-BE49-F238E27FC236}">
                <a16:creationId xmlns:a16="http://schemas.microsoft.com/office/drawing/2014/main" id="{2631E0E3-66B9-656E-9237-366B85405449}"/>
              </a:ext>
            </a:extLst>
          </p:cNvPr>
          <p:cNvSpPr/>
          <p:nvPr userDrawn="1"/>
        </p:nvSpPr>
        <p:spPr>
          <a:xfrm>
            <a:off x="419100" y="1371600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B28F420-F872-DF05-77F2-829896EC58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62415" y="1954025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3DD2BA4C-DA8E-A3EC-22C5-EC20E62D08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100" y="1371600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1" name="Rectangle: Rounded Corners 14">
            <a:extLst>
              <a:ext uri="{FF2B5EF4-FFF2-40B4-BE49-F238E27FC236}">
                <a16:creationId xmlns:a16="http://schemas.microsoft.com/office/drawing/2014/main" id="{9B81CC61-A4B5-04FC-4164-D3C7CB42B9C1}"/>
              </a:ext>
            </a:extLst>
          </p:cNvPr>
          <p:cNvSpPr/>
          <p:nvPr userDrawn="1"/>
        </p:nvSpPr>
        <p:spPr>
          <a:xfrm>
            <a:off x="6385560" y="1371600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44BF3E90-5C33-71AB-5C99-7C1D76D7FAB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28875" y="1954025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0546A675-E1C1-95C8-49A2-6D1028A3C1A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85560" y="1371600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4" name="Rectangle: Rounded Corners 14">
            <a:extLst>
              <a:ext uri="{FF2B5EF4-FFF2-40B4-BE49-F238E27FC236}">
                <a16:creationId xmlns:a16="http://schemas.microsoft.com/office/drawing/2014/main" id="{71EBE055-2A0A-B5BA-FA53-28C981F6D136}"/>
              </a:ext>
            </a:extLst>
          </p:cNvPr>
          <p:cNvSpPr/>
          <p:nvPr userDrawn="1"/>
        </p:nvSpPr>
        <p:spPr>
          <a:xfrm>
            <a:off x="419100" y="3849328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F9417FD1-7603-092A-724B-2A4FF45C893A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062415" y="4431753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3B4DD86D-9F31-E558-834A-F68784EC8B1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" y="3849328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7" name="Rectangle: Rounded Corners 14">
            <a:extLst>
              <a:ext uri="{FF2B5EF4-FFF2-40B4-BE49-F238E27FC236}">
                <a16:creationId xmlns:a16="http://schemas.microsoft.com/office/drawing/2014/main" id="{06DC2354-1F0E-BBDF-276C-E89428D65BA8}"/>
              </a:ext>
            </a:extLst>
          </p:cNvPr>
          <p:cNvSpPr/>
          <p:nvPr userDrawn="1"/>
        </p:nvSpPr>
        <p:spPr>
          <a:xfrm>
            <a:off x="6385560" y="3849328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6FE0428A-B521-5C48-80FD-EC699EEB4AB1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9028875" y="4431753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896EC479-0271-8EBF-CAFE-84C5EC0683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85560" y="3849328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96527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8E77B2-C610-3A31-5110-91FDF1F6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663AE79-6577-F30A-13F2-C0AE4FA1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C9F0527-42A6-B350-36A0-D16816263F6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5038" y="2754691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A6942D81-7F37-FA5F-0C3C-3946830772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5038" y="1371600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D99C2E9-3945-C255-51EB-673657FC25F9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25038" y="5247968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CAF12E28-EF60-2E0D-85D2-B9B9948CB35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5038" y="3864877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38E210B-61D4-AE12-F876-40FC4584F77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6381136" y="2754691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CF120748-2F30-F2BF-E77A-CE99DF45AA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81136" y="1371600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843953F-106C-1435-BE0E-989AFF97FC80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6381136" y="5247968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54C99E8E-8200-9FFB-1497-61AB330C06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81136" y="3864877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48351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25148" y="137160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9A3ED9-F60A-9365-FF36-8388F8154325}"/>
              </a:ext>
            </a:extLst>
          </p:cNvPr>
          <p:cNvSpPr/>
          <p:nvPr userDrawn="1"/>
        </p:nvSpPr>
        <p:spPr>
          <a:xfrm>
            <a:off x="425148" y="263398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B6BB6B-7499-34A7-4AF7-AF464F8CD184}"/>
              </a:ext>
            </a:extLst>
          </p:cNvPr>
          <p:cNvSpPr/>
          <p:nvPr userDrawn="1"/>
        </p:nvSpPr>
        <p:spPr>
          <a:xfrm>
            <a:off x="425148" y="389636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F960DB5-B53A-2F34-0B13-41BF56B70BC9}"/>
              </a:ext>
            </a:extLst>
          </p:cNvPr>
          <p:cNvSpPr/>
          <p:nvPr userDrawn="1"/>
        </p:nvSpPr>
        <p:spPr>
          <a:xfrm>
            <a:off x="425148" y="515874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9313" y="155799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81395" y="150240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0D0FC32-9F03-894B-68E2-7CF5CF353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9313" y="282037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4526E34-C7D8-D509-A201-9E997DE2D9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81395" y="276478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7260A6-1D2B-1B04-0EF4-AB8C63D83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313" y="408275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BA15F6B-C3A4-9F6E-51D4-6670B9E804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81395" y="402716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E6576-FA6B-D29B-D71B-0E6A37656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313" y="534513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1C17393-3DDF-97D6-975E-2D841FD65D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481395" y="528954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563036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365662"/>
            <a:ext cx="11430000" cy="3293209"/>
          </a:xfrm>
        </p:spPr>
        <p:txBody>
          <a:bodyPr vert="horz" wrap="square" lIns="0" tIns="45720" rIns="0" bIns="45720" rtlCol="0">
            <a:sp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377"/>
            <a:ext cx="114300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7C718-E775-4DF5-9FB4-61276188D5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35153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gray pill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5323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5323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Rectangle: Rounded Corners 14">
            <a:extLst>
              <a:ext uri="{FF2B5EF4-FFF2-40B4-BE49-F238E27FC236}">
                <a16:creationId xmlns:a16="http://schemas.microsoft.com/office/drawing/2014/main" id="{8CC344CF-9F34-4255-C1D1-485AA925D274}"/>
              </a:ext>
            </a:extLst>
          </p:cNvPr>
          <p:cNvSpPr/>
          <p:nvPr userDrawn="1"/>
        </p:nvSpPr>
        <p:spPr>
          <a:xfrm>
            <a:off x="9820161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46C11E2-5EA5-6D87-9B16-19C34984302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976384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D1FC3F53-1623-1501-A88C-393F90744E7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9976384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2" name="Rectangle: Rounded Corners 14">
            <a:extLst>
              <a:ext uri="{FF2B5EF4-FFF2-40B4-BE49-F238E27FC236}">
                <a16:creationId xmlns:a16="http://schemas.microsoft.com/office/drawing/2014/main" id="{642EFA99-0CC2-5C0D-F347-C7AF408144AB}"/>
              </a:ext>
            </a:extLst>
          </p:cNvPr>
          <p:cNvSpPr/>
          <p:nvPr userDrawn="1"/>
        </p:nvSpPr>
        <p:spPr>
          <a:xfrm>
            <a:off x="2769365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30F172A8-C3C2-BD4A-7CE4-964169DED1B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925588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8606C336-516C-32FA-0769-C71D2F0E48D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2925588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Rectangle: Rounded Corners 14">
            <a:extLst>
              <a:ext uri="{FF2B5EF4-FFF2-40B4-BE49-F238E27FC236}">
                <a16:creationId xmlns:a16="http://schemas.microsoft.com/office/drawing/2014/main" id="{6B8B3E43-F8BC-23C0-CF83-012744622F99}"/>
              </a:ext>
            </a:extLst>
          </p:cNvPr>
          <p:cNvSpPr/>
          <p:nvPr userDrawn="1"/>
        </p:nvSpPr>
        <p:spPr>
          <a:xfrm>
            <a:off x="7469895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576C61F-EF66-C44E-3E7A-C6DD64EA6AE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626118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EE6A360E-3E2D-63BA-610C-462D2E45A3BE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626118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8" name="Rectangle: Rounded Corners 14">
            <a:extLst>
              <a:ext uri="{FF2B5EF4-FFF2-40B4-BE49-F238E27FC236}">
                <a16:creationId xmlns:a16="http://schemas.microsoft.com/office/drawing/2014/main" id="{B735E1DD-0BEA-CCF6-0B52-A1883FAA94EE}"/>
              </a:ext>
            </a:extLst>
          </p:cNvPr>
          <p:cNvSpPr/>
          <p:nvPr userDrawn="1"/>
        </p:nvSpPr>
        <p:spPr>
          <a:xfrm>
            <a:off x="5119630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DB5206F8-8307-A73A-CE56-CA2FD0EA39D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275853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C6D66F0-02D3-2ADC-1C08-571FA4466C3F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275853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175330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illar w cicle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6891"/>
            <a:ext cx="11430000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ACD32A4-E944-7B1B-9A9F-60049DD3C3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35F755D-B83A-31BD-34B9-2E05836CD3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A77CCC5-B9BE-4642-8458-7FDC46CB3BD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770926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27D8439D-6992-936B-CF67-4A07F79A61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70926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A5DCCC6-32E6-6E64-8450-82236AB1AD0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122752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EEFBC73-7976-8792-E96A-A06F540A4B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22751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80DB3EB-294A-2D58-7F58-0C644A208E03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474577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DF88B32C-7F64-46CF-466C-C6DAC4DB66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74576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0BCBDB97-C9B0-B479-CB1D-9DEA1006D15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826402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C1E169BA-7F72-B21E-15E6-C774673E73F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826402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92505C8-3896-8478-1235-5A420A519E93}"/>
              </a:ext>
            </a:extLst>
          </p:cNvPr>
          <p:cNvCxnSpPr>
            <a:cxnSpLocks/>
          </p:cNvCxnSpPr>
          <p:nvPr userDrawn="1"/>
        </p:nvCxnSpPr>
        <p:spPr>
          <a:xfrm>
            <a:off x="381000" y="3541503"/>
            <a:ext cx="11430000" cy="0"/>
          </a:xfrm>
          <a:prstGeom prst="line">
            <a:avLst/>
          </a:prstGeom>
          <a:ln w="1905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91210B6-BA45-E02E-5EDA-A5720EB468A7}"/>
              </a:ext>
            </a:extLst>
          </p:cNvPr>
          <p:cNvSpPr/>
          <p:nvPr userDrawn="1"/>
        </p:nvSpPr>
        <p:spPr>
          <a:xfrm>
            <a:off x="680641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C272F88-F183-6492-2FC6-B544D29E2BA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90166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2E6A1B-8278-4A63-B26C-C0E96D478D13}"/>
              </a:ext>
            </a:extLst>
          </p:cNvPr>
          <p:cNvSpPr/>
          <p:nvPr userDrawn="1"/>
        </p:nvSpPr>
        <p:spPr>
          <a:xfrm>
            <a:off x="3032467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CB363CF5-B1B6-F5BA-1AB9-EBCAEBC5DA3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1992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92E17C-3558-F608-BBB0-FE3B918F382B}"/>
              </a:ext>
            </a:extLst>
          </p:cNvPr>
          <p:cNvSpPr/>
          <p:nvPr userDrawn="1"/>
        </p:nvSpPr>
        <p:spPr>
          <a:xfrm>
            <a:off x="5384293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7BB94B14-FF37-028A-EF00-3618695FEA7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93818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775533-567B-2EC2-C299-79C30121011C}"/>
              </a:ext>
            </a:extLst>
          </p:cNvPr>
          <p:cNvSpPr/>
          <p:nvPr userDrawn="1"/>
        </p:nvSpPr>
        <p:spPr>
          <a:xfrm>
            <a:off x="7736118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D20E0605-C5AA-DDDB-7091-C45149DB3C1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745643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2706883-016F-51F4-5F05-871887CCE838}"/>
              </a:ext>
            </a:extLst>
          </p:cNvPr>
          <p:cNvSpPr/>
          <p:nvPr userDrawn="1"/>
        </p:nvSpPr>
        <p:spPr>
          <a:xfrm>
            <a:off x="10087943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2C859758-47DC-216A-0239-1927A94ED4B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97468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98677444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BE62AD-E471-E928-6CF2-3A02CF2799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262" y="1377538"/>
            <a:ext cx="6493838" cy="646331"/>
          </a:xfrm>
        </p:spPr>
        <p:txBody>
          <a:bodyPr wrap="square" anchor="b">
            <a:spAutoFit/>
          </a:bodyPr>
          <a:lstStyle>
            <a:lvl1pPr>
              <a:defRPr/>
            </a:lvl1pPr>
          </a:lstStyle>
          <a:p>
            <a:r>
              <a:rPr lang="en-US"/>
              <a:t>Case study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EA40E48-6F93-59EA-5645-BEC493FD34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100" y="342900"/>
            <a:ext cx="4572543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4C4FAF1-4785-2CDF-37E2-6719DC5C65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5262" y="2557429"/>
            <a:ext cx="6204133" cy="108824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6BDB1EE1-408D-6DC3-8FEB-A9F392B69C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55261" y="2130329"/>
            <a:ext cx="6204133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5E9DB220-52B5-CBEE-50CC-C71A5F1B79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55262" y="4517790"/>
            <a:ext cx="2988289" cy="169251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FC6430C3-D1A9-9784-013F-D9BC72C395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55261" y="4090689"/>
            <a:ext cx="2988289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8B9D09-720A-224C-6915-79BC8B7342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60811" y="4517790"/>
            <a:ext cx="2988289" cy="169251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42C1BC7-78AB-760C-542B-7BF4512D41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0810" y="4090689"/>
            <a:ext cx="2988289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BFBC96A-B9B8-6024-A7CC-8C3544AF89B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55262" y="342900"/>
            <a:ext cx="2431886" cy="8959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company logo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852595F3-6B29-A4C1-F562-043ADD29A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9418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AA53AC0-AEB6-8987-6A07-E00C23BBBE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101" y="1953888"/>
            <a:ext cx="6850379" cy="1265561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C02566AB-3ACD-263E-89D2-891AAF84D7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101" y="1526788"/>
            <a:ext cx="6850379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B9BF6A2-CF72-385B-8B53-DE94552D36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101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2719C19-DC25-DC42-CDA0-B68389E5B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101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1349D97C-BFAC-4A0B-B4FE-8AAA14B659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994189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6360A970-79B6-D322-41DA-DDA17ED7A0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994189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7D666F-6FBF-ABB3-CF15-16F3AF8F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760"/>
            <a:ext cx="11428476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E4858-7E78-2E6B-F756-D6089D087E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24" y="1097280"/>
            <a:ext cx="11428476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F1EED-92E4-7A2D-9D4A-30BB22594C2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26">
            <a:extLst>
              <a:ext uri="{FF2B5EF4-FFF2-40B4-BE49-F238E27FC236}">
                <a16:creationId xmlns:a16="http://schemas.microsoft.com/office/drawing/2014/main" id="{35D4D107-5C7D-BB1E-A960-CD9CC631CE0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26344" y="5559425"/>
            <a:ext cx="1828800" cy="6508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 dirty="0"/>
              <a:t>Click icon to add company logo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46121367-B5ED-B6C9-4E59-44F855096DC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192177" y="1532603"/>
            <a:ext cx="3685143" cy="3685143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536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7D666F-6FBF-ABB3-CF15-16F3AF8F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760"/>
            <a:ext cx="11428476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3">
            <a:extLst>
              <a:ext uri="{FF2B5EF4-FFF2-40B4-BE49-F238E27FC236}">
                <a16:creationId xmlns:a16="http://schemas.microsoft.com/office/drawing/2014/main" id="{F34FBDEE-40DF-496D-5524-FEDAED72FE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5369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4">
            <a:extLst>
              <a:ext uri="{FF2B5EF4-FFF2-40B4-BE49-F238E27FC236}">
                <a16:creationId xmlns:a16="http://schemas.microsoft.com/office/drawing/2014/main" id="{ED8B1744-40CE-E460-0FFD-C93324C30B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6887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5">
            <a:extLst>
              <a:ext uri="{FF2B5EF4-FFF2-40B4-BE49-F238E27FC236}">
                <a16:creationId xmlns:a16="http://schemas.microsoft.com/office/drawing/2014/main" id="{86D7E1A9-FAC7-D835-2A49-8F61C0CE98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52542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36">
            <a:extLst>
              <a:ext uri="{FF2B5EF4-FFF2-40B4-BE49-F238E27FC236}">
                <a16:creationId xmlns:a16="http://schemas.microsoft.com/office/drawing/2014/main" id="{88B5C5EE-36B1-0B29-0B68-14299BE4BB7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79715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37">
            <a:extLst>
              <a:ext uri="{FF2B5EF4-FFF2-40B4-BE49-F238E27FC236}">
                <a16:creationId xmlns:a16="http://schemas.microsoft.com/office/drawing/2014/main" id="{B483D00A-86AD-3850-BF01-10E82DD4193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5369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38">
            <a:extLst>
              <a:ext uri="{FF2B5EF4-FFF2-40B4-BE49-F238E27FC236}">
                <a16:creationId xmlns:a16="http://schemas.microsoft.com/office/drawing/2014/main" id="{FF2E3F6D-C2A0-7D16-1F62-393D401677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306887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39">
            <a:extLst>
              <a:ext uri="{FF2B5EF4-FFF2-40B4-BE49-F238E27FC236}">
                <a16:creationId xmlns:a16="http://schemas.microsoft.com/office/drawing/2014/main" id="{6143B8D4-28E7-9550-7D2F-32DAE92EDA2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452542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ontent Placeholder 40">
            <a:extLst>
              <a:ext uri="{FF2B5EF4-FFF2-40B4-BE49-F238E27FC236}">
                <a16:creationId xmlns:a16="http://schemas.microsoft.com/office/drawing/2014/main" id="{B820354B-C892-2DC6-7FAC-F4480CCCFA3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79715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11658A-C63D-B5C7-669B-6883EE4D0CF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1022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8189914" cy="2567077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4610100"/>
            <a:ext cx="81915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045137"/>
            <a:ext cx="8176986" cy="3416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CB5C35-A9BE-DFC3-9BA2-74BF56863A41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960AC-5F89-3CAD-F47B-B09F0327EE64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22CC8-AAED-E1B3-9376-DEDAC5CC26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86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CF52449C-A276-663A-D802-436C9D3F6FC8}"/>
              </a:ext>
            </a:extLst>
          </p:cNvPr>
          <p:cNvSpPr/>
          <p:nvPr userDrawn="1"/>
        </p:nvSpPr>
        <p:spPr>
          <a:xfrm>
            <a:off x="646656" y="856097"/>
            <a:ext cx="10898688" cy="4823076"/>
          </a:xfrm>
          <a:prstGeom prst="roundRect">
            <a:avLst>
              <a:gd name="adj" fmla="val 587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err="1"/>
          </a:p>
        </p:txBody>
      </p:sp>
      <p:sp>
        <p:nvSpPr>
          <p:cNvPr id="7" name="Freeform: Shape 2">
            <a:extLst>
              <a:ext uri="{FF2B5EF4-FFF2-40B4-BE49-F238E27FC236}">
                <a16:creationId xmlns:a16="http://schemas.microsoft.com/office/drawing/2014/main" id="{FCB01597-885F-FD69-6C6A-888EB789A2F2}"/>
              </a:ext>
            </a:extLst>
          </p:cNvPr>
          <p:cNvSpPr>
            <a:spLocks noChangeAspect="1"/>
          </p:cNvSpPr>
          <p:nvPr userDrawn="1"/>
        </p:nvSpPr>
        <p:spPr>
          <a:xfrm>
            <a:off x="442528" y="157667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85019C-F15E-4897-1C3D-82539E028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6374" y="1862077"/>
            <a:ext cx="9245909" cy="2567077"/>
          </a:xfrm>
          <a:prstGeom prst="rect">
            <a:avLst/>
          </a:prstGeom>
        </p:spPr>
        <p:txBody>
          <a:bodyPr/>
          <a:lstStyle>
            <a:lvl1pPr>
              <a:defRPr sz="4400" b="0" i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E8BE0-8022-F6FA-1FCB-F0FD306E1A2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E05B9B6-9DA4-2989-44CE-8A044B243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4839" y="4504410"/>
            <a:ext cx="9247444" cy="369332"/>
          </a:xfrm>
        </p:spPr>
        <p:txBody>
          <a:bodyPr/>
          <a:lstStyle>
            <a:lvl1pPr marL="0" indent="0" algn="r">
              <a:buNone/>
              <a:defRPr sz="200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54E7FC7-40F3-F6F9-0A02-1E14830982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4839" y="4939447"/>
            <a:ext cx="9247444" cy="341632"/>
          </a:xfrm>
        </p:spPr>
        <p:txBody>
          <a:bodyPr/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</p:spTree>
    <p:extLst>
      <p:ext uri="{BB962C8B-B14F-4D97-AF65-F5344CB8AC3E}">
        <p14:creationId xmlns:p14="http://schemas.microsoft.com/office/powerpoint/2010/main" val="4228140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AD14EE-B412-D4BA-99A4-1C0E5FD3E4EA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87980-B302-9607-017B-75B69D6AD37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392CC1F-2D5E-FAD6-DCF4-A5CE6433ED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53840" y="0"/>
            <a:ext cx="813816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4953000" cy="2567077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59518"/>
            <a:ext cx="4953959" cy="369332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828850"/>
            <a:ext cx="4945182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</p:spTree>
    <p:extLst>
      <p:ext uri="{BB962C8B-B14F-4D97-AF65-F5344CB8AC3E}">
        <p14:creationId xmlns:p14="http://schemas.microsoft.com/office/powerpoint/2010/main" val="25788767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ortrai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4953000" cy="2567077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59518"/>
            <a:ext cx="4953959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828850"/>
            <a:ext cx="4945182" cy="3416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AD14EE-B412-D4BA-99A4-1C0E5FD3E4EA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310A63-64FE-E9AE-7EFE-0450BA72CEBC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B379-6BCD-5D2B-DD26-96F5436A938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F8984E-9F5B-A656-83FE-21F4A76460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91400" y="1485899"/>
            <a:ext cx="3886200" cy="3980836"/>
          </a:xfrm>
          <a:prstGeom prst="roundRect">
            <a:avLst>
              <a:gd name="adj" fmla="val 269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86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707821"/>
            <a:ext cx="8077200" cy="1442355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0AEFC-66AC-3609-C732-66426D96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959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80C750-A3DA-DD57-9D7D-AE81CEF72200}"/>
              </a:ext>
            </a:extLst>
          </p:cNvPr>
          <p:cNvSpPr/>
          <p:nvPr userDrawn="1"/>
        </p:nvSpPr>
        <p:spPr>
          <a:xfrm>
            <a:off x="6096000" y="342900"/>
            <a:ext cx="5753100" cy="5867400"/>
          </a:xfrm>
          <a:prstGeom prst="roundRect">
            <a:avLst>
              <a:gd name="adj" fmla="val 416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68415" y="582592"/>
            <a:ext cx="5246370" cy="5349916"/>
          </a:xfrm>
          <a:prstGeom prst="rect">
            <a:avLst/>
          </a:prstGeom>
          <a:noFill/>
        </p:spPr>
        <p:txBody>
          <a:bodyPr vert="horz" wrap="square" lIns="0" tIns="91440" rIns="0" bIns="274320" rtlCol="0">
            <a:norm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2938462"/>
            <a:ext cx="5219700" cy="638175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950FD9-0857-BC4D-D724-141D5EC11C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8415" y="5720715"/>
            <a:ext cx="228600" cy="2286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622D6-3F16-A260-3FBE-FA9B9C6F20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3375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707821"/>
            <a:ext cx="8077200" cy="1442355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0AEFC-66AC-3609-C732-66426D96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6332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F796E24-5997-E186-1278-85841BD80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319619"/>
            <a:ext cx="5943600" cy="3046132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64BDF38-9AA7-CBB9-2814-A6AA8E7AD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783A5516-1B0D-0050-4758-1DD1D7C68A8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91400" y="342900"/>
            <a:ext cx="4457700" cy="5867399"/>
          </a:xfrm>
          <a:prstGeom prst="roundRect">
            <a:avLst>
              <a:gd name="adj" fmla="val 269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69798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5949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20100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5949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20100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D9B8DBA-78C6-4788-90BB-271D175CD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868"/>
            <a:ext cx="12192000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Thank you layout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EF7F8-9F2B-B523-D4B9-FDEDC073F8E5}"/>
              </a:ext>
            </a:extLst>
          </p:cNvPr>
          <p:cNvSpPr txBox="1"/>
          <p:nvPr userDrawn="1"/>
        </p:nvSpPr>
        <p:spPr bwMode="white">
          <a:xfrm>
            <a:off x="419100" y="1900795"/>
            <a:ext cx="5676900" cy="956453"/>
          </a:xfrm>
          <a:prstGeom prst="rect">
            <a:avLst/>
          </a:prstGeom>
          <a:noFill/>
        </p:spPr>
        <p:txBody>
          <a:bodyPr lIns="0" tIns="0" rIns="0" bIns="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15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8D098-0D5D-2F43-20F0-F79D1130DDB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17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4803B-1950-E31A-1640-76EE0564F821}"/>
              </a:ext>
            </a:extLst>
          </p:cNvPr>
          <p:cNvSpPr txBox="1"/>
          <p:nvPr userDrawn="1"/>
        </p:nvSpPr>
        <p:spPr>
          <a:xfrm>
            <a:off x="3486150" y="2379642"/>
            <a:ext cx="7785100" cy="247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Do not use layouts after this slide.</a:t>
            </a:r>
            <a:endParaRPr lang="en-US" sz="660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400" b="0" i="0" dirty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They are included as visual examples only</a:t>
            </a:r>
          </a:p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400" b="0" i="0" dirty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and are not part of the official template.</a:t>
            </a:r>
            <a:endParaRPr lang="en-US" sz="6600" b="0" i="0" dirty="0">
              <a:latin typeface="Amazon Ember Display Medium" panose="020F0603020204020204" pitchFamily="34" charset="0"/>
              <a:ea typeface="Amazon Ember Display Medium" panose="020F0603020204020204" pitchFamily="34" charset="0"/>
              <a:cs typeface="Amazon Ember Display Medium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8836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4">
            <a:extLst>
              <a:ext uri="{FF2B5EF4-FFF2-40B4-BE49-F238E27FC236}">
                <a16:creationId xmlns:a16="http://schemas.microsoft.com/office/drawing/2014/main" id="{90CAB64E-C3D8-D3B4-BDBE-B1CFA3F66B17}"/>
              </a:ext>
            </a:extLst>
          </p:cNvPr>
          <p:cNvSpPr/>
          <p:nvPr userDrawn="1"/>
        </p:nvSpPr>
        <p:spPr>
          <a:xfrm>
            <a:off x="421483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9" name="Rectangle: Rounded Corners 14">
            <a:extLst>
              <a:ext uri="{FF2B5EF4-FFF2-40B4-BE49-F238E27FC236}">
                <a16:creationId xmlns:a16="http://schemas.microsoft.com/office/drawing/2014/main" id="{AC58A4AF-5F75-90B5-E2D5-B6AD307D8E47}"/>
              </a:ext>
            </a:extLst>
          </p:cNvPr>
          <p:cNvSpPr/>
          <p:nvPr userDrawn="1"/>
        </p:nvSpPr>
        <p:spPr>
          <a:xfrm>
            <a:off x="421483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059F353-311B-F409-C62D-0FFAB22CC7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43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F7711304-137D-F984-FCB7-ABDFAF726F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0756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7" name="Text Placeholder 37">
            <a:extLst>
              <a:ext uri="{FF2B5EF4-FFF2-40B4-BE49-F238E27FC236}">
                <a16:creationId xmlns:a16="http://schemas.microsoft.com/office/drawing/2014/main" id="{953B5177-9BDA-5DF1-2654-40F84CED9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02543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7BC2DADC-7A2D-0BE5-97F0-FB06ADCD45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756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D24A8-EBF2-4C49-BC69-1DFF588B45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61315"/>
            <a:ext cx="114300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A5B475CB-72C2-5DA6-7F4B-A11AA9DCF4BD}"/>
              </a:ext>
            </a:extLst>
          </p:cNvPr>
          <p:cNvSpPr/>
          <p:nvPr userDrawn="1"/>
        </p:nvSpPr>
        <p:spPr>
          <a:xfrm>
            <a:off x="8248904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98BA58F2-33BE-123D-9CEF-7FFCF6EB2A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29964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7D8258AA-317E-2D75-0695-DAF7CA706E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98177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6FC7776F-E0BD-07D6-3B13-FA34C298FA42}"/>
              </a:ext>
            </a:extLst>
          </p:cNvPr>
          <p:cNvSpPr/>
          <p:nvPr userDrawn="1"/>
        </p:nvSpPr>
        <p:spPr>
          <a:xfrm>
            <a:off x="4335193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22CD3051-126F-857F-1DC9-D67B4E2B2B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16253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8" name="Text Placeholder 37">
            <a:extLst>
              <a:ext uri="{FF2B5EF4-FFF2-40B4-BE49-F238E27FC236}">
                <a16:creationId xmlns:a16="http://schemas.microsoft.com/office/drawing/2014/main" id="{5B8DF3FE-9334-6C10-0274-C5A73AFEE1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4466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0" name="Rectangle: Rounded Corners 14">
            <a:extLst>
              <a:ext uri="{FF2B5EF4-FFF2-40B4-BE49-F238E27FC236}">
                <a16:creationId xmlns:a16="http://schemas.microsoft.com/office/drawing/2014/main" id="{F1D15092-6C97-448C-5A10-94969E090303}"/>
              </a:ext>
            </a:extLst>
          </p:cNvPr>
          <p:cNvSpPr/>
          <p:nvPr userDrawn="1"/>
        </p:nvSpPr>
        <p:spPr>
          <a:xfrm>
            <a:off x="4335193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11" name="Text Placeholder 37">
            <a:extLst>
              <a:ext uri="{FF2B5EF4-FFF2-40B4-BE49-F238E27FC236}">
                <a16:creationId xmlns:a16="http://schemas.microsoft.com/office/drawing/2014/main" id="{73E22F3E-D239-535A-31BB-7FA69E425A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6253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86E3BFD3-9F94-F9A8-81E8-0EB2B39F6B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84466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668F1842-A029-8577-1313-202C5B12D1E5}"/>
              </a:ext>
            </a:extLst>
          </p:cNvPr>
          <p:cNvSpPr/>
          <p:nvPr userDrawn="1"/>
        </p:nvSpPr>
        <p:spPr>
          <a:xfrm>
            <a:off x="8251327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DE014517-16BD-2C94-81FC-CDCCF037A9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2387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9284299F-26A3-0F49-D21E-DA27D1F3DCB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00600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C4DF39-1F49-DBC8-F6FD-876FE463A1E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7719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647700"/>
            <a:ext cx="12479867" cy="638175"/>
          </a:xfrm>
        </p:spPr>
        <p:txBody>
          <a:bodyPr/>
          <a:lstStyle>
            <a:lvl1pPr>
              <a:defRPr sz="20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Blank layout (enter descriptive title here for accessibility)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351B0B-4730-A5F7-9C73-DBFF43EC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681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966A8-AECE-9EF1-2847-B761F8CE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419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3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CAD4279-FBF3-4755-ADA6-63C789BE8BA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700" dirty="0">
                <a:solidFill>
                  <a:schemeClr val="tx2"/>
                </a:solidFill>
              </a:rPr>
              <a:t>© </a:t>
            </a:r>
            <a:fld id="{C09C7244-04FA-4945-8501-81AE75998B9F}" type="datetimeyyyy">
              <a:rPr lang="en-US" sz="700" smtClean="0">
                <a:solidFill>
                  <a:schemeClr val="tx2"/>
                </a:solidFill>
              </a:rPr>
              <a:pPr algn="l"/>
              <a:t>2025</a:t>
            </a:fld>
            <a:r>
              <a:rPr lang="en-US" sz="700" dirty="0">
                <a:solidFill>
                  <a:schemeClr val="tx2"/>
                </a:solidFill>
              </a:rPr>
              <a:t>, Amazon Web Services, Inc. or its affiliates. All rights reserved. </a:t>
            </a:r>
            <a:r>
              <a:rPr lang="en-US" sz="700" b="1" dirty="0">
                <a:solidFill>
                  <a:schemeClr val="tx2"/>
                </a:solidFill>
              </a:rPr>
              <a:t>Amazon Confidential and Trademark.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43B4F-E335-D57A-3E25-25F0F5F04021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4DFFD08F-49D6-8825-ABAB-CF8590FC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38" y="355015"/>
            <a:ext cx="11430001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BF5023C-9DDF-2272-283E-FA3171F1D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038" y="1384288"/>
            <a:ext cx="11430001" cy="204979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9C534B-A3FE-9853-E9CE-2271CF0D77A2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31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5" r:id="rId1"/>
    <p:sldLayoutId id="2147483747" r:id="rId2"/>
    <p:sldLayoutId id="2147483748" r:id="rId3"/>
    <p:sldLayoutId id="2147483930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  <p:sldLayoutId id="2147483894" r:id="rId20"/>
    <p:sldLayoutId id="2147483895" r:id="rId21"/>
    <p:sldLayoutId id="2147483896" r:id="rId22"/>
    <p:sldLayoutId id="2147483897" r:id="rId23"/>
    <p:sldLayoutId id="2147483898" r:id="rId24"/>
    <p:sldLayoutId id="2147483899" r:id="rId25"/>
    <p:sldLayoutId id="2147483900" r:id="rId26"/>
    <p:sldLayoutId id="2147483901" r:id="rId27"/>
    <p:sldLayoutId id="2147483902" r:id="rId28"/>
    <p:sldLayoutId id="2147483903" r:id="rId29"/>
    <p:sldLayoutId id="2147483904" r:id="rId30"/>
    <p:sldLayoutId id="2147483905" r:id="rId31"/>
    <p:sldLayoutId id="2147483906" r:id="rId32"/>
    <p:sldLayoutId id="2147483907" r:id="rId33"/>
    <p:sldLayoutId id="2147483908" r:id="rId34"/>
    <p:sldLayoutId id="2147483909" r:id="rId35"/>
    <p:sldLayoutId id="2147483910" r:id="rId36"/>
    <p:sldLayoutId id="2147483911" r:id="rId37"/>
    <p:sldLayoutId id="2147483912" r:id="rId38"/>
    <p:sldLayoutId id="2147483913" r:id="rId39"/>
    <p:sldLayoutId id="2147483914" r:id="rId40"/>
    <p:sldLayoutId id="2147483915" r:id="rId41"/>
    <p:sldLayoutId id="2147483916" r:id="rId42"/>
    <p:sldLayoutId id="2147483917" r:id="rId43"/>
    <p:sldLayoutId id="2147483918" r:id="rId44"/>
    <p:sldLayoutId id="2147483919" r:id="rId45"/>
    <p:sldLayoutId id="2147483920" r:id="rId46"/>
    <p:sldLayoutId id="2147483921" r:id="rId47"/>
    <p:sldLayoutId id="2147483922" r:id="rId48"/>
    <p:sldLayoutId id="2147483923" r:id="rId49"/>
    <p:sldLayoutId id="2147483924" r:id="rId50"/>
    <p:sldLayoutId id="2147483925" r:id="rId51"/>
    <p:sldLayoutId id="2147483926" r:id="rId52"/>
    <p:sldLayoutId id="2147483927" r:id="rId53"/>
    <p:sldLayoutId id="2147483928" r:id="rId54"/>
    <p:sldLayoutId id="2147483799" r:id="rId55"/>
    <p:sldLayoutId id="2147483798" r:id="rId56"/>
    <p:sldLayoutId id="2147483865" r:id="rId57"/>
    <p:sldLayoutId id="2147483802" r:id="rId58"/>
    <p:sldLayoutId id="2147483806" r:id="rId59"/>
    <p:sldLayoutId id="2147483929" r:id="rId60"/>
    <p:sldLayoutId id="2147483869" r:id="rId61"/>
    <p:sldLayoutId id="2147483813" r:id="rId62"/>
    <p:sldLayoutId id="2147483814" r:id="rId63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Amazon Ember Display" panose="020F0603020204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44488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41350" indent="-4095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Font typeface="Amazon Ember Display" panose="020F0603020204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" userDrawn="1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pos="264" userDrawn="1">
          <p15:clr>
            <a:srgbClr val="F26B43"/>
          </p15:clr>
        </p15:guide>
        <p15:guide id="6" pos="7464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69B018A5-4BD1-7E17-D4D6-6896CC553F60}"/>
              </a:ext>
            </a:extLst>
          </p:cNvPr>
          <p:cNvSpPr txBox="1">
            <a:spLocks/>
          </p:cNvSpPr>
          <p:nvPr/>
        </p:nvSpPr>
        <p:spPr>
          <a:xfrm>
            <a:off x="1188308" y="-297635"/>
            <a:ext cx="8391121" cy="3781497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rgbClr val="FFC000"/>
                </a:solidFill>
              </a:rPr>
              <a:t>Y</a:t>
            </a:r>
            <a:r>
              <a:rPr lang="en-US" altLang="zh-CN" sz="1600" dirty="0">
                <a:solidFill>
                  <a:srgbClr val="FFC000"/>
                </a:solidFill>
              </a:rPr>
              <a:t>iyue Qian,   </a:t>
            </a:r>
            <a:r>
              <a:rPr lang="en-US" altLang="zh-CN" sz="1600" dirty="0" err="1">
                <a:solidFill>
                  <a:srgbClr val="FFC000"/>
                </a:solidFill>
              </a:rPr>
              <a:t>Shinan</a:t>
            </a:r>
            <a:r>
              <a:rPr lang="en-US" altLang="zh-CN" sz="1600" dirty="0">
                <a:solidFill>
                  <a:srgbClr val="FFC000"/>
                </a:solidFill>
              </a:rPr>
              <a:t> Zhang,  Yun Zhou,  </a:t>
            </a:r>
            <a:r>
              <a:rPr lang="en-US" altLang="zh-CN" sz="1600" dirty="0" err="1">
                <a:solidFill>
                  <a:srgbClr val="FFC000"/>
                </a:solidFill>
              </a:rPr>
              <a:t>Haibo</a:t>
            </a:r>
            <a:r>
              <a:rPr lang="en-US" altLang="zh-CN" sz="1600" dirty="0">
                <a:solidFill>
                  <a:srgbClr val="FFC000"/>
                </a:solidFill>
              </a:rPr>
              <a:t> Ding,  Diego </a:t>
            </a:r>
            <a:r>
              <a:rPr lang="en-US" altLang="zh-CN" sz="1600" dirty="0" err="1">
                <a:solidFill>
                  <a:srgbClr val="FFC000"/>
                </a:solidFill>
              </a:rPr>
              <a:t>Socolinsky</a:t>
            </a:r>
            <a:r>
              <a:rPr lang="en-US" altLang="zh-CN" sz="1600" baseline="30000" dirty="0">
                <a:solidFill>
                  <a:srgbClr val="FFC000"/>
                </a:solidFill>
              </a:rPr>
              <a:t> </a:t>
            </a:r>
            <a:r>
              <a:rPr lang="en-US" altLang="zh-CN" sz="1600" dirty="0">
                <a:solidFill>
                  <a:srgbClr val="FFC000"/>
                </a:solidFill>
              </a:rPr>
              <a:t>,  Yi Zhang</a:t>
            </a:r>
            <a:r>
              <a:rPr lang="en-US" altLang="zh-CN" sz="1600" dirty="0">
                <a:solidFill>
                  <a:srgbClr val="FFC000"/>
                </a:solidFill>
                <a:sym typeface="Webdings"/>
              </a:rPr>
              <a:t>  </a:t>
            </a:r>
            <a:r>
              <a:rPr lang="en-US" altLang="zh-CN" sz="1600" dirty="0">
                <a:solidFill>
                  <a:srgbClr val="FFC000"/>
                </a:solidFill>
              </a:rPr>
              <a:t> </a:t>
            </a:r>
            <a:br>
              <a:rPr lang="en-US" sz="2400" dirty="0">
                <a:solidFill>
                  <a:srgbClr val="FFC000"/>
                </a:solidFill>
                <a:ea typeface="Calibri"/>
                <a:cs typeface="Times New Roman"/>
              </a:rPr>
            </a:br>
            <a:endParaRPr lang="en-US" sz="2400" dirty="0">
              <a:solidFill>
                <a:srgbClr val="FFC000"/>
              </a:solidFill>
              <a:ea typeface="Calibri"/>
              <a:cs typeface="Times New Roman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D5FF68-EE56-929E-BF6D-D24C41834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" y="1593114"/>
            <a:ext cx="11908971" cy="520986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7C9AE27-DD0C-790E-157E-1AF60AE025D6}"/>
              </a:ext>
            </a:extLst>
          </p:cNvPr>
          <p:cNvSpPr txBox="1">
            <a:spLocks/>
          </p:cNvSpPr>
          <p:nvPr/>
        </p:nvSpPr>
        <p:spPr>
          <a:xfrm>
            <a:off x="-1450201" y="-1179978"/>
            <a:ext cx="13028121" cy="3801017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3200" b="1" dirty="0" err="1">
                <a:solidFill>
                  <a:srgbClr val="FFC000"/>
                </a:solidFill>
                <a:ea typeface="Calibri"/>
                <a:cs typeface="Times New Roman"/>
              </a:rPr>
              <a:t>CollabEval</a:t>
            </a:r>
            <a:r>
              <a:rPr lang="en-US" altLang="zh-CN" sz="3200" b="1" dirty="0">
                <a:solidFill>
                  <a:srgbClr val="FFC000"/>
                </a:solidFill>
                <a:ea typeface="Calibri"/>
                <a:cs typeface="Times New Roman"/>
              </a:rPr>
              <a:t>: LLM-as-a-Judge via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3200" b="1" dirty="0">
                <a:solidFill>
                  <a:srgbClr val="FFC000"/>
                </a:solidFill>
                <a:ea typeface="Calibri"/>
                <a:cs typeface="Times New Roman"/>
              </a:rPr>
              <a:t>Multi-Agent Collaboration</a:t>
            </a:r>
            <a:br>
              <a:rPr lang="en-US" sz="5400" dirty="0">
                <a:solidFill>
                  <a:srgbClr val="FFC000"/>
                </a:solidFill>
                <a:ea typeface="Calibri"/>
                <a:cs typeface="Times New Roman"/>
              </a:rPr>
            </a:br>
            <a:endParaRPr lang="en-US" sz="1200" dirty="0">
              <a:solidFill>
                <a:srgbClr val="FFC000"/>
              </a:solidFill>
              <a:ea typeface="Calibri"/>
              <a:cs typeface="Times New Roman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890AE5-3B73-B6B4-72A3-7B1C8DBF0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531" y="74093"/>
            <a:ext cx="1455275" cy="145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1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AWS Brand Template_Dark">
  <a:themeElements>
    <a:clrScheme name="AWS Template">
      <a:dk1>
        <a:srgbClr val="161E2D"/>
      </a:dk1>
      <a:lt1>
        <a:srgbClr val="FFFFFF"/>
      </a:lt1>
      <a:dk2>
        <a:srgbClr val="00193D"/>
      </a:dk2>
      <a:lt2>
        <a:srgbClr val="F5F7FF"/>
      </a:lt2>
      <a:accent1>
        <a:srgbClr val="0073E5"/>
      </a:accent1>
      <a:accent2>
        <a:srgbClr val="FF6A3D"/>
      </a:accent2>
      <a:accent3>
        <a:srgbClr val="5900B2"/>
      </a:accent3>
      <a:accent4>
        <a:srgbClr val="001A99"/>
      </a:accent4>
      <a:accent5>
        <a:srgbClr val="C300E0"/>
      </a:accent5>
      <a:accent6>
        <a:srgbClr val="00E500"/>
      </a:accent6>
      <a:hlink>
        <a:srgbClr val="42B4FF"/>
      </a:hlink>
      <a:folHlink>
        <a:srgbClr val="B2A8FF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0B1A1AB-66E2-4EB3-B743-8516223C8CA5}" vid="{207657F2-C1D5-4C9A-A624-35CD9B124E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5124F908C16B4EA7F0C45A20EB8A9C" ma:contentTypeVersion="4" ma:contentTypeDescription="Create a new document." ma:contentTypeScope="" ma:versionID="a4e4968ff45f2d8c3e3f310378da4751">
  <xsd:schema xmlns:xsd="http://www.w3.org/2001/XMLSchema" xmlns:xs="http://www.w3.org/2001/XMLSchema" xmlns:p="http://schemas.microsoft.com/office/2006/metadata/properties" xmlns:ns2="67b11813-ebcd-4a70-99b9-2714cc8db899" targetNamespace="http://schemas.microsoft.com/office/2006/metadata/properties" ma:root="true" ma:fieldsID="45e2aff526f153f911c224714aa77206" ns2:_="">
    <xsd:import namespace="67b11813-ebcd-4a70-99b9-2714cc8db8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b11813-ebcd-4a70-99b9-2714cc8db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8EE619-C8F3-4123-BB4D-06897928292C}">
  <ds:schemaRefs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67b11813-ebcd-4a70-99b9-2714cc8db899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634C20BA-07A5-4596-B087-07F409A932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b11813-ebcd-4a70-99b9-2714cc8db8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7F2428-6C02-4D32-B14D-EBC3389A58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21490</TotalTime>
  <Words>25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Amazon Ember Display</vt:lpstr>
      <vt:lpstr>Amazon Ember Display Heavy</vt:lpstr>
      <vt:lpstr>Amazon Ember Display Medium</vt:lpstr>
      <vt:lpstr>Amazon Ember Mono</vt:lpstr>
      <vt:lpstr>Arial</vt:lpstr>
      <vt:lpstr>Calibri</vt:lpstr>
      <vt:lpstr>Webdings</vt:lpstr>
      <vt:lpstr>Wingdings</vt:lpstr>
      <vt:lpstr>1_AWS Brand Template_Dark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</dc:title>
  <dc:creator>Thad Allen</dc:creator>
  <cp:lastModifiedBy>Qian, Yiyue</cp:lastModifiedBy>
  <cp:revision>110</cp:revision>
  <dcterms:created xsi:type="dcterms:W3CDTF">2023-07-18T17:07:11Z</dcterms:created>
  <dcterms:modified xsi:type="dcterms:W3CDTF">2025-03-04T16:05:12Z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0x010100D35124F908C16B4EA7F0C45A20EB8A9C</vt:lpwstr>
  </property>
  <property fmtid="{D5CDD505-2E9C-101B-9397-08002B2CF9AE}" pid="3" name="MediaServiceImageTags">
    <vt:lpwstr/>
  </property>
  <property fmtid="{D5CDD505-2E9C-101B-9397-08002B2CF9AE}" pid="4" name="MSIP_Label_b7864bb8-b671-4bed-ba85-9478127ab5e9_Enabled">
    <vt:lpwstr>true</vt:lpwstr>
  </property>
  <property fmtid="{D5CDD505-2E9C-101B-9397-08002B2CF9AE}" pid="5" name="MSIP_Label_b7864bb8-b671-4bed-ba85-9478127ab5e9_SetDate">
    <vt:lpwstr>2024-08-19T19:08:08Z</vt:lpwstr>
  </property>
  <property fmtid="{D5CDD505-2E9C-101B-9397-08002B2CF9AE}" pid="6" name="MSIP_Label_b7864bb8-b671-4bed-ba85-9478127ab5e9_Method">
    <vt:lpwstr>Standard</vt:lpwstr>
  </property>
  <property fmtid="{D5CDD505-2E9C-101B-9397-08002B2CF9AE}" pid="7" name="MSIP_Label_b7864bb8-b671-4bed-ba85-9478127ab5e9_Name">
    <vt:lpwstr>Confidential – 2023</vt:lpwstr>
  </property>
  <property fmtid="{D5CDD505-2E9C-101B-9397-08002B2CF9AE}" pid="8" name="MSIP_Label_b7864bb8-b671-4bed-ba85-9478127ab5e9_SiteId">
    <vt:lpwstr>36839a65-7f3f-4bac-9ea4-f571f10a9a03</vt:lpwstr>
  </property>
  <property fmtid="{D5CDD505-2E9C-101B-9397-08002B2CF9AE}" pid="9" name="MSIP_Label_b7864bb8-b671-4bed-ba85-9478127ab5e9_ActionId">
    <vt:lpwstr>514329ee-665a-48f6-bb61-b036b64bdb1f</vt:lpwstr>
  </property>
  <property fmtid="{D5CDD505-2E9C-101B-9397-08002B2CF9AE}" pid="10" name="MSIP_Label_b7864bb8-b671-4bed-ba85-9478127ab5e9_ContentBits">
    <vt:lpwstr>0</vt:lpwstr>
  </property>
</Properties>
</file>